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4"/>
    <p:sldMasterId id="2147483905" r:id="rId5"/>
  </p:sldMasterIdLst>
  <p:notesMasterIdLst>
    <p:notesMasterId r:id="rId21"/>
  </p:notesMasterIdLst>
  <p:handoutMasterIdLst>
    <p:handoutMasterId r:id="rId22"/>
  </p:handoutMasterIdLst>
  <p:sldIdLst>
    <p:sldId id="258" r:id="rId6"/>
    <p:sldId id="272" r:id="rId7"/>
    <p:sldId id="278" r:id="rId8"/>
    <p:sldId id="262" r:id="rId9"/>
    <p:sldId id="273" r:id="rId10"/>
    <p:sldId id="274" r:id="rId11"/>
    <p:sldId id="263" r:id="rId12"/>
    <p:sldId id="275" r:id="rId13"/>
    <p:sldId id="267" r:id="rId14"/>
    <p:sldId id="264" r:id="rId15"/>
    <p:sldId id="280" r:id="rId16"/>
    <p:sldId id="265" r:id="rId17"/>
    <p:sldId id="276" r:id="rId18"/>
    <p:sldId id="266" r:id="rId19"/>
    <p:sldId id="279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D Catron" initials="SDC" lastIdx="0" clrIdx="0">
    <p:extLst>
      <p:ext uri="{19B8F6BF-5375-455C-9EA6-DF929625EA0E}">
        <p15:presenceInfo xmlns:p15="http://schemas.microsoft.com/office/powerpoint/2012/main" userId="S-1-5-21-3516884288-2819916808-3028616173-38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ACA"/>
    <a:srgbClr val="FFFFFF"/>
    <a:srgbClr val="7AD0E4"/>
    <a:srgbClr val="292A32"/>
    <a:srgbClr val="404040"/>
    <a:srgbClr val="FFCD00"/>
    <a:srgbClr val="F18A00"/>
    <a:srgbClr val="E0AF00"/>
    <a:srgbClr val="2A2A2A"/>
    <a:srgbClr val="EA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3103" autoAdjust="0"/>
  </p:normalViewPr>
  <p:slideViewPr>
    <p:cSldViewPr snapToGrid="0">
      <p:cViewPr varScale="1">
        <p:scale>
          <a:sx n="49" d="100"/>
          <a:sy n="49" d="100"/>
        </p:scale>
        <p:origin x="124" y="1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9" d="100"/>
          <a:sy n="159" d="100"/>
        </p:scale>
        <p:origin x="63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D Catron" userId="be7c2b3b-e905-4552-9c03-16caf4f9b3e6" providerId="ADAL" clId="{96CAAEF9-E24F-44AD-B5DC-C89F208D6440}"/>
    <pc:docChg chg="undo custSel addSld modSld">
      <pc:chgData name="Susan D Catron" userId="be7c2b3b-e905-4552-9c03-16caf4f9b3e6" providerId="ADAL" clId="{96CAAEF9-E24F-44AD-B5DC-C89F208D6440}" dt="2023-01-17T03:53:45.844" v="807" actId="20577"/>
      <pc:docMkLst>
        <pc:docMk/>
      </pc:docMkLst>
      <pc:sldChg chg="modSp">
        <pc:chgData name="Susan D Catron" userId="be7c2b3b-e905-4552-9c03-16caf4f9b3e6" providerId="ADAL" clId="{96CAAEF9-E24F-44AD-B5DC-C89F208D6440}" dt="2023-01-17T03:32:45.059" v="53" actId="27636"/>
        <pc:sldMkLst>
          <pc:docMk/>
          <pc:sldMk cId="3622767823" sldId="258"/>
        </pc:sldMkLst>
        <pc:spChg chg="mod">
          <ac:chgData name="Susan D Catron" userId="be7c2b3b-e905-4552-9c03-16caf4f9b3e6" providerId="ADAL" clId="{96CAAEF9-E24F-44AD-B5DC-C89F208D6440}" dt="2023-01-17T03:32:45.059" v="53" actId="27636"/>
          <ac:spMkLst>
            <pc:docMk/>
            <pc:sldMk cId="3622767823" sldId="258"/>
            <ac:spMk id="2" creationId="{084BAD8A-D7B6-43BD-8D61-2FA1E16A52E2}"/>
          </ac:spMkLst>
        </pc:spChg>
        <pc:spChg chg="mod">
          <ac:chgData name="Susan D Catron" userId="be7c2b3b-e905-4552-9c03-16caf4f9b3e6" providerId="ADAL" clId="{96CAAEF9-E24F-44AD-B5DC-C89F208D6440}" dt="2023-01-17T03:32:38.653" v="41" actId="20577"/>
          <ac:spMkLst>
            <pc:docMk/>
            <pc:sldMk cId="3622767823" sldId="258"/>
            <ac:spMk id="3" creationId="{A25E3874-4C98-4119-8F4E-862A93404C0C}"/>
          </ac:spMkLst>
        </pc:spChg>
      </pc:sldChg>
      <pc:sldChg chg="modSp">
        <pc:chgData name="Susan D Catron" userId="be7c2b3b-e905-4552-9c03-16caf4f9b3e6" providerId="ADAL" clId="{96CAAEF9-E24F-44AD-B5DC-C89F208D6440}" dt="2023-01-17T03:37:06.432" v="341" actId="20577"/>
        <pc:sldMkLst>
          <pc:docMk/>
          <pc:sldMk cId="917939676" sldId="262"/>
        </pc:sldMkLst>
        <pc:spChg chg="mod">
          <ac:chgData name="Susan D Catron" userId="be7c2b3b-e905-4552-9c03-16caf4f9b3e6" providerId="ADAL" clId="{96CAAEF9-E24F-44AD-B5DC-C89F208D6440}" dt="2023-01-17T03:37:06.432" v="341" actId="20577"/>
          <ac:spMkLst>
            <pc:docMk/>
            <pc:sldMk cId="917939676" sldId="262"/>
            <ac:spMk id="3" creationId="{578621D2-E740-4926-BBA5-51648256D1FD}"/>
          </ac:spMkLst>
        </pc:spChg>
      </pc:sldChg>
      <pc:sldChg chg="modSp">
        <pc:chgData name="Susan D Catron" userId="be7c2b3b-e905-4552-9c03-16caf4f9b3e6" providerId="ADAL" clId="{96CAAEF9-E24F-44AD-B5DC-C89F208D6440}" dt="2023-01-17T03:37:41.242" v="349" actId="207"/>
        <pc:sldMkLst>
          <pc:docMk/>
          <pc:sldMk cId="3919959637" sldId="263"/>
        </pc:sldMkLst>
        <pc:spChg chg="mod">
          <ac:chgData name="Susan D Catron" userId="be7c2b3b-e905-4552-9c03-16caf4f9b3e6" providerId="ADAL" clId="{96CAAEF9-E24F-44AD-B5DC-C89F208D6440}" dt="2023-01-17T03:37:41.242" v="349" actId="207"/>
          <ac:spMkLst>
            <pc:docMk/>
            <pc:sldMk cId="3919959637" sldId="263"/>
            <ac:spMk id="4" creationId="{8A71FF8B-F5D5-4741-ABB8-39D05BEE67D8}"/>
          </ac:spMkLst>
        </pc:spChg>
      </pc:sldChg>
      <pc:sldChg chg="modSp">
        <pc:chgData name="Susan D Catron" userId="be7c2b3b-e905-4552-9c03-16caf4f9b3e6" providerId="ADAL" clId="{96CAAEF9-E24F-44AD-B5DC-C89F208D6440}" dt="2023-01-17T03:49:15.055" v="707" actId="20577"/>
        <pc:sldMkLst>
          <pc:docMk/>
          <pc:sldMk cId="840268684" sldId="264"/>
        </pc:sldMkLst>
        <pc:spChg chg="mod">
          <ac:chgData name="Susan D Catron" userId="be7c2b3b-e905-4552-9c03-16caf4f9b3e6" providerId="ADAL" clId="{96CAAEF9-E24F-44AD-B5DC-C89F208D6440}" dt="2023-01-17T03:49:15.055" v="707" actId="20577"/>
          <ac:spMkLst>
            <pc:docMk/>
            <pc:sldMk cId="840268684" sldId="264"/>
            <ac:spMk id="4" creationId="{64302D15-EDF6-4B94-92C7-85AC088AC680}"/>
          </ac:spMkLst>
        </pc:spChg>
      </pc:sldChg>
      <pc:sldChg chg="modSp">
        <pc:chgData name="Susan D Catron" userId="be7c2b3b-e905-4552-9c03-16caf4f9b3e6" providerId="ADAL" clId="{96CAAEF9-E24F-44AD-B5DC-C89F208D6440}" dt="2023-01-17T03:51:18.521" v="754" actId="20577"/>
        <pc:sldMkLst>
          <pc:docMk/>
          <pc:sldMk cId="2193679530" sldId="265"/>
        </pc:sldMkLst>
        <pc:spChg chg="mod">
          <ac:chgData name="Susan D Catron" userId="be7c2b3b-e905-4552-9c03-16caf4f9b3e6" providerId="ADAL" clId="{96CAAEF9-E24F-44AD-B5DC-C89F208D6440}" dt="2023-01-17T03:51:18.521" v="754" actId="20577"/>
          <ac:spMkLst>
            <pc:docMk/>
            <pc:sldMk cId="2193679530" sldId="265"/>
            <ac:spMk id="3" creationId="{578621D2-E740-4926-BBA5-51648256D1FD}"/>
          </ac:spMkLst>
        </pc:spChg>
      </pc:sldChg>
      <pc:sldChg chg="modSp">
        <pc:chgData name="Susan D Catron" userId="be7c2b3b-e905-4552-9c03-16caf4f9b3e6" providerId="ADAL" clId="{96CAAEF9-E24F-44AD-B5DC-C89F208D6440}" dt="2023-01-17T03:38:26.290" v="360" actId="207"/>
        <pc:sldMkLst>
          <pc:docMk/>
          <pc:sldMk cId="2094178127" sldId="266"/>
        </pc:sldMkLst>
        <pc:spChg chg="mod">
          <ac:chgData name="Susan D Catron" userId="be7c2b3b-e905-4552-9c03-16caf4f9b3e6" providerId="ADAL" clId="{96CAAEF9-E24F-44AD-B5DC-C89F208D6440}" dt="2023-01-17T03:38:26.290" v="360" actId="207"/>
          <ac:spMkLst>
            <pc:docMk/>
            <pc:sldMk cId="2094178127" sldId="266"/>
            <ac:spMk id="3" creationId="{578621D2-E740-4926-BBA5-51648256D1FD}"/>
          </ac:spMkLst>
        </pc:spChg>
      </pc:sldChg>
      <pc:sldChg chg="modSp">
        <pc:chgData name="Susan D Catron" userId="be7c2b3b-e905-4552-9c03-16caf4f9b3e6" providerId="ADAL" clId="{96CAAEF9-E24F-44AD-B5DC-C89F208D6440}" dt="2023-01-17T03:40:48.326" v="479" actId="20577"/>
        <pc:sldMkLst>
          <pc:docMk/>
          <pc:sldMk cId="2768097433" sldId="267"/>
        </pc:sldMkLst>
        <pc:spChg chg="mod">
          <ac:chgData name="Susan D Catron" userId="be7c2b3b-e905-4552-9c03-16caf4f9b3e6" providerId="ADAL" clId="{96CAAEF9-E24F-44AD-B5DC-C89F208D6440}" dt="2023-01-17T03:40:48.326" v="479" actId="20577"/>
          <ac:spMkLst>
            <pc:docMk/>
            <pc:sldMk cId="2768097433" sldId="267"/>
            <ac:spMk id="2" creationId="{C0E8E4D2-6E32-4CD9-94ED-2B1677235889}"/>
          </ac:spMkLst>
        </pc:spChg>
      </pc:sldChg>
      <pc:sldChg chg="addSp delSp modSp">
        <pc:chgData name="Susan D Catron" userId="be7c2b3b-e905-4552-9c03-16caf4f9b3e6" providerId="ADAL" clId="{96CAAEF9-E24F-44AD-B5DC-C89F208D6440}" dt="2023-01-17T03:36:26.816" v="323" actId="20577"/>
        <pc:sldMkLst>
          <pc:docMk/>
          <pc:sldMk cId="2497435758" sldId="272"/>
        </pc:sldMkLst>
        <pc:spChg chg="mod">
          <ac:chgData name="Susan D Catron" userId="be7c2b3b-e905-4552-9c03-16caf4f9b3e6" providerId="ADAL" clId="{96CAAEF9-E24F-44AD-B5DC-C89F208D6440}" dt="2023-01-17T03:35:50.753" v="268" actId="20577"/>
          <ac:spMkLst>
            <pc:docMk/>
            <pc:sldMk cId="2497435758" sldId="272"/>
            <ac:spMk id="5" creationId="{54FF8BE6-5424-4ACF-9968-5549DB0C81A0}"/>
          </ac:spMkLst>
        </pc:spChg>
        <pc:spChg chg="add mod">
          <ac:chgData name="Susan D Catron" userId="be7c2b3b-e905-4552-9c03-16caf4f9b3e6" providerId="ADAL" clId="{96CAAEF9-E24F-44AD-B5DC-C89F208D6440}" dt="2023-01-17T03:36:26.816" v="323" actId="20577"/>
          <ac:spMkLst>
            <pc:docMk/>
            <pc:sldMk cId="2497435758" sldId="272"/>
            <ac:spMk id="23" creationId="{5860953C-459D-42EB-98B7-FD90D5203072}"/>
          </ac:spMkLst>
        </pc:spChg>
        <pc:cxnChg chg="del mod">
          <ac:chgData name="Susan D Catron" userId="be7c2b3b-e905-4552-9c03-16caf4f9b3e6" providerId="ADAL" clId="{96CAAEF9-E24F-44AD-B5DC-C89F208D6440}" dt="2023-01-17T03:33:55.084" v="63" actId="478"/>
          <ac:cxnSpMkLst>
            <pc:docMk/>
            <pc:sldMk cId="2497435758" sldId="272"/>
            <ac:cxnSpMk id="27" creationId="{58A5123A-10D4-4E6A-9FFC-EA201B394AEE}"/>
          </ac:cxnSpMkLst>
        </pc:cxnChg>
        <pc:cxnChg chg="add mod">
          <ac:chgData name="Susan D Catron" userId="be7c2b3b-e905-4552-9c03-16caf4f9b3e6" providerId="ADAL" clId="{96CAAEF9-E24F-44AD-B5DC-C89F208D6440}" dt="2023-01-17T03:34:00.016" v="64" actId="1076"/>
          <ac:cxnSpMkLst>
            <pc:docMk/>
            <pc:sldMk cId="2497435758" sldId="272"/>
            <ac:cxnSpMk id="37" creationId="{3FA0F7CE-C566-48D7-8D6F-BB5864A82769}"/>
          </ac:cxnSpMkLst>
        </pc:cxnChg>
      </pc:sldChg>
      <pc:sldChg chg="modSp">
        <pc:chgData name="Susan D Catron" userId="be7c2b3b-e905-4552-9c03-16caf4f9b3e6" providerId="ADAL" clId="{96CAAEF9-E24F-44AD-B5DC-C89F208D6440}" dt="2023-01-17T03:37:27.720" v="346" actId="948"/>
        <pc:sldMkLst>
          <pc:docMk/>
          <pc:sldMk cId="82375891" sldId="273"/>
        </pc:sldMkLst>
        <pc:spChg chg="mod">
          <ac:chgData name="Susan D Catron" userId="be7c2b3b-e905-4552-9c03-16caf4f9b3e6" providerId="ADAL" clId="{96CAAEF9-E24F-44AD-B5DC-C89F208D6440}" dt="2023-01-17T03:37:27.720" v="346" actId="948"/>
          <ac:spMkLst>
            <pc:docMk/>
            <pc:sldMk cId="82375891" sldId="273"/>
            <ac:spMk id="3" creationId="{578621D2-E740-4926-BBA5-51648256D1FD}"/>
          </ac:spMkLst>
        </pc:spChg>
      </pc:sldChg>
      <pc:sldChg chg="modSp">
        <pc:chgData name="Susan D Catron" userId="be7c2b3b-e905-4552-9c03-16caf4f9b3e6" providerId="ADAL" clId="{96CAAEF9-E24F-44AD-B5DC-C89F208D6440}" dt="2023-01-17T03:37:33.509" v="347" actId="207"/>
        <pc:sldMkLst>
          <pc:docMk/>
          <pc:sldMk cId="4050001010" sldId="274"/>
        </pc:sldMkLst>
        <pc:spChg chg="mod">
          <ac:chgData name="Susan D Catron" userId="be7c2b3b-e905-4552-9c03-16caf4f9b3e6" providerId="ADAL" clId="{96CAAEF9-E24F-44AD-B5DC-C89F208D6440}" dt="2023-01-17T03:37:33.509" v="347" actId="207"/>
          <ac:spMkLst>
            <pc:docMk/>
            <pc:sldMk cId="4050001010" sldId="274"/>
            <ac:spMk id="3" creationId="{578621D2-E740-4926-BBA5-51648256D1FD}"/>
          </ac:spMkLst>
        </pc:spChg>
      </pc:sldChg>
      <pc:sldChg chg="modSp">
        <pc:chgData name="Susan D Catron" userId="be7c2b3b-e905-4552-9c03-16caf4f9b3e6" providerId="ADAL" clId="{96CAAEF9-E24F-44AD-B5DC-C89F208D6440}" dt="2023-01-17T03:52:04.033" v="759" actId="255"/>
        <pc:sldMkLst>
          <pc:docMk/>
          <pc:sldMk cId="188124763" sldId="275"/>
        </pc:sldMkLst>
        <pc:spChg chg="mod">
          <ac:chgData name="Susan D Catron" userId="be7c2b3b-e905-4552-9c03-16caf4f9b3e6" providerId="ADAL" clId="{96CAAEF9-E24F-44AD-B5DC-C89F208D6440}" dt="2023-01-17T03:52:04.033" v="759" actId="255"/>
          <ac:spMkLst>
            <pc:docMk/>
            <pc:sldMk cId="188124763" sldId="275"/>
            <ac:spMk id="4" creationId="{8A71FF8B-F5D5-4741-ABB8-39D05BEE67D8}"/>
          </ac:spMkLst>
        </pc:spChg>
      </pc:sldChg>
      <pc:sldChg chg="modSp">
        <pc:chgData name="Susan D Catron" userId="be7c2b3b-e905-4552-9c03-16caf4f9b3e6" providerId="ADAL" clId="{96CAAEF9-E24F-44AD-B5DC-C89F208D6440}" dt="2023-01-17T03:53:09.962" v="786" actId="1076"/>
        <pc:sldMkLst>
          <pc:docMk/>
          <pc:sldMk cId="2036664609" sldId="276"/>
        </pc:sldMkLst>
        <pc:spChg chg="mod">
          <ac:chgData name="Susan D Catron" userId="be7c2b3b-e905-4552-9c03-16caf4f9b3e6" providerId="ADAL" clId="{96CAAEF9-E24F-44AD-B5DC-C89F208D6440}" dt="2023-01-17T03:53:09.962" v="786" actId="1076"/>
          <ac:spMkLst>
            <pc:docMk/>
            <pc:sldMk cId="2036664609" sldId="276"/>
            <ac:spMk id="3" creationId="{578621D2-E740-4926-BBA5-51648256D1FD}"/>
          </ac:spMkLst>
        </pc:spChg>
      </pc:sldChg>
      <pc:sldChg chg="modSp">
        <pc:chgData name="Susan D Catron" userId="be7c2b3b-e905-4552-9c03-16caf4f9b3e6" providerId="ADAL" clId="{96CAAEF9-E24F-44AD-B5DC-C89F208D6440}" dt="2023-01-17T03:36:38.862" v="328" actId="20577"/>
        <pc:sldMkLst>
          <pc:docMk/>
          <pc:sldMk cId="258554010" sldId="278"/>
        </pc:sldMkLst>
        <pc:graphicFrameChg chg="modGraphic">
          <ac:chgData name="Susan D Catron" userId="be7c2b3b-e905-4552-9c03-16caf4f9b3e6" providerId="ADAL" clId="{96CAAEF9-E24F-44AD-B5DC-C89F208D6440}" dt="2023-01-17T03:36:38.862" v="328" actId="20577"/>
          <ac:graphicFrameMkLst>
            <pc:docMk/>
            <pc:sldMk cId="258554010" sldId="278"/>
            <ac:graphicFrameMk id="6" creationId="{CA9AB43F-CC7A-4412-9824-C97F72ADB6CF}"/>
          </ac:graphicFrameMkLst>
        </pc:graphicFrameChg>
      </pc:sldChg>
      <pc:sldChg chg="modSp">
        <pc:chgData name="Susan D Catron" userId="be7c2b3b-e905-4552-9c03-16caf4f9b3e6" providerId="ADAL" clId="{96CAAEF9-E24F-44AD-B5DC-C89F208D6440}" dt="2023-01-17T03:53:45.844" v="807" actId="20577"/>
        <pc:sldMkLst>
          <pc:docMk/>
          <pc:sldMk cId="3749181433" sldId="279"/>
        </pc:sldMkLst>
        <pc:spChg chg="mod">
          <ac:chgData name="Susan D Catron" userId="be7c2b3b-e905-4552-9c03-16caf4f9b3e6" providerId="ADAL" clId="{96CAAEF9-E24F-44AD-B5DC-C89F208D6440}" dt="2023-01-17T03:53:45.844" v="807" actId="20577"/>
          <ac:spMkLst>
            <pc:docMk/>
            <pc:sldMk cId="3749181433" sldId="279"/>
            <ac:spMk id="3" creationId="{578621D2-E740-4926-BBA5-51648256D1FD}"/>
          </ac:spMkLst>
        </pc:spChg>
      </pc:sldChg>
      <pc:sldChg chg="delSp modSp add">
        <pc:chgData name="Susan D Catron" userId="be7c2b3b-e905-4552-9c03-16caf4f9b3e6" providerId="ADAL" clId="{96CAAEF9-E24F-44AD-B5DC-C89F208D6440}" dt="2023-01-17T03:52:25.707" v="771" actId="20577"/>
        <pc:sldMkLst>
          <pc:docMk/>
          <pc:sldMk cId="3707424462" sldId="280"/>
        </pc:sldMkLst>
        <pc:spChg chg="del mod">
          <ac:chgData name="Susan D Catron" userId="be7c2b3b-e905-4552-9c03-16caf4f9b3e6" providerId="ADAL" clId="{96CAAEF9-E24F-44AD-B5DC-C89F208D6440}" dt="2023-01-17T03:46:39.967" v="482"/>
          <ac:spMkLst>
            <pc:docMk/>
            <pc:sldMk cId="3707424462" sldId="280"/>
            <ac:spMk id="2" creationId="{38DE34D0-E750-4A47-909E-8D40DFA56150}"/>
          </ac:spMkLst>
        </pc:spChg>
        <pc:spChg chg="mod">
          <ac:chgData name="Susan D Catron" userId="be7c2b3b-e905-4552-9c03-16caf4f9b3e6" providerId="ADAL" clId="{96CAAEF9-E24F-44AD-B5DC-C89F208D6440}" dt="2023-01-17T03:52:25.707" v="771" actId="20577"/>
          <ac:spMkLst>
            <pc:docMk/>
            <pc:sldMk cId="3707424462" sldId="280"/>
            <ac:spMk id="4" creationId="{64302D15-EDF6-4B94-92C7-85AC088AC680}"/>
          </ac:spMkLst>
        </pc:spChg>
        <pc:spChg chg="del">
          <ac:chgData name="Susan D Catron" userId="be7c2b3b-e905-4552-9c03-16caf4f9b3e6" providerId="ADAL" clId="{96CAAEF9-E24F-44AD-B5DC-C89F208D6440}" dt="2023-01-17T03:46:47.680" v="483"/>
          <ac:spMkLst>
            <pc:docMk/>
            <pc:sldMk cId="3707424462" sldId="280"/>
            <ac:spMk id="6" creationId="{54A86368-0D3F-411F-B8DF-E89F9955690A}"/>
          </ac:spMkLst>
        </pc:spChg>
      </pc:sldChg>
    </pc:docChg>
  </pc:docChgLst>
  <pc:docChgLst>
    <pc:chgData name="Susan D Catron" userId="be7c2b3b-e905-4552-9c03-16caf4f9b3e6" providerId="ADAL" clId="{786B63FF-C6C2-422D-82E7-A95F10082633}"/>
    <pc:docChg chg="undo custSel addSld delSld modSld sldOrd">
      <pc:chgData name="Susan D Catron" userId="be7c2b3b-e905-4552-9c03-16caf4f9b3e6" providerId="ADAL" clId="{786B63FF-C6C2-422D-82E7-A95F10082633}" dt="2023-01-13T00:28:42.604" v="5783" actId="207"/>
      <pc:docMkLst>
        <pc:docMk/>
      </pc:docMkLst>
      <pc:sldChg chg="modSp">
        <pc:chgData name="Susan D Catron" userId="be7c2b3b-e905-4552-9c03-16caf4f9b3e6" providerId="ADAL" clId="{786B63FF-C6C2-422D-82E7-A95F10082633}" dt="2023-01-12T21:27:54.250" v="81" actId="20577"/>
        <pc:sldMkLst>
          <pc:docMk/>
          <pc:sldMk cId="3622767823" sldId="258"/>
        </pc:sldMkLst>
        <pc:spChg chg="mod">
          <ac:chgData name="Susan D Catron" userId="be7c2b3b-e905-4552-9c03-16caf4f9b3e6" providerId="ADAL" clId="{786B63FF-C6C2-422D-82E7-A95F10082633}" dt="2023-01-12T21:27:48.818" v="65" actId="6549"/>
          <ac:spMkLst>
            <pc:docMk/>
            <pc:sldMk cId="3622767823" sldId="258"/>
            <ac:spMk id="2" creationId="{084BAD8A-D7B6-43BD-8D61-2FA1E16A52E2}"/>
          </ac:spMkLst>
        </pc:spChg>
        <pc:spChg chg="mod">
          <ac:chgData name="Susan D Catron" userId="be7c2b3b-e905-4552-9c03-16caf4f9b3e6" providerId="ADAL" clId="{786B63FF-C6C2-422D-82E7-A95F10082633}" dt="2023-01-12T21:27:54.250" v="81" actId="20577"/>
          <ac:spMkLst>
            <pc:docMk/>
            <pc:sldMk cId="3622767823" sldId="258"/>
            <ac:spMk id="3" creationId="{A25E3874-4C98-4119-8F4E-862A93404C0C}"/>
          </ac:spMkLst>
        </pc:spChg>
      </pc:sldChg>
      <pc:sldChg chg="addSp delSp modSp">
        <pc:chgData name="Susan D Catron" userId="be7c2b3b-e905-4552-9c03-16caf4f9b3e6" providerId="ADAL" clId="{786B63FF-C6C2-422D-82E7-A95F10082633}" dt="2023-01-13T00:25:01.766" v="5765" actId="207"/>
        <pc:sldMkLst>
          <pc:docMk/>
          <pc:sldMk cId="917939676" sldId="262"/>
        </pc:sldMkLst>
        <pc:spChg chg="mod">
          <ac:chgData name="Susan D Catron" userId="be7c2b3b-e905-4552-9c03-16caf4f9b3e6" providerId="ADAL" clId="{786B63FF-C6C2-422D-82E7-A95F10082633}" dt="2023-01-12T21:46:14.012" v="1924" actId="14100"/>
          <ac:spMkLst>
            <pc:docMk/>
            <pc:sldMk cId="917939676" sldId="262"/>
            <ac:spMk id="2" creationId="{38DE34D0-E750-4A47-909E-8D40DFA56150}"/>
          </ac:spMkLst>
        </pc:spChg>
        <pc:spChg chg="mod">
          <ac:chgData name="Susan D Catron" userId="be7c2b3b-e905-4552-9c03-16caf4f9b3e6" providerId="ADAL" clId="{786B63FF-C6C2-422D-82E7-A95F10082633}" dt="2023-01-13T00:25:01.766" v="5765" actId="207"/>
          <ac:spMkLst>
            <pc:docMk/>
            <pc:sldMk cId="917939676" sldId="262"/>
            <ac:spMk id="3" creationId="{578621D2-E740-4926-BBA5-51648256D1FD}"/>
          </ac:spMkLst>
        </pc:spChg>
        <pc:spChg chg="add mod ord">
          <ac:chgData name="Susan D Catron" userId="be7c2b3b-e905-4552-9c03-16caf4f9b3e6" providerId="ADAL" clId="{786B63FF-C6C2-422D-82E7-A95F10082633}" dt="2023-01-12T21:46:17.699" v="1926" actId="1076"/>
          <ac:spMkLst>
            <pc:docMk/>
            <pc:sldMk cId="917939676" sldId="262"/>
            <ac:spMk id="5" creationId="{82136E32-EDB8-40F1-AF61-5B695BFD7E36}"/>
          </ac:spMkLst>
        </pc:spChg>
        <pc:spChg chg="del">
          <ac:chgData name="Susan D Catron" userId="be7c2b3b-e905-4552-9c03-16caf4f9b3e6" providerId="ADAL" clId="{786B63FF-C6C2-422D-82E7-A95F10082633}" dt="2023-01-12T21:32:51.886" v="571" actId="478"/>
          <ac:spMkLst>
            <pc:docMk/>
            <pc:sldMk cId="917939676" sldId="262"/>
            <ac:spMk id="6" creationId="{8FEF346B-745B-4495-8FD4-81DEC9BC2D5A}"/>
          </ac:spMkLst>
        </pc:spChg>
        <pc:cxnChg chg="del">
          <ac:chgData name="Susan D Catron" userId="be7c2b3b-e905-4552-9c03-16caf4f9b3e6" providerId="ADAL" clId="{786B63FF-C6C2-422D-82E7-A95F10082633}" dt="2023-01-12T21:32:47.737" v="569" actId="478"/>
          <ac:cxnSpMkLst>
            <pc:docMk/>
            <pc:sldMk cId="917939676" sldId="262"/>
            <ac:cxnSpMk id="8" creationId="{5FD3ED6F-63CE-4DEA-9824-6AD7FA0F8110}"/>
          </ac:cxnSpMkLst>
        </pc:cxnChg>
        <pc:cxnChg chg="del">
          <ac:chgData name="Susan D Catron" userId="be7c2b3b-e905-4552-9c03-16caf4f9b3e6" providerId="ADAL" clId="{786B63FF-C6C2-422D-82E7-A95F10082633}" dt="2023-01-12T21:32:50.210" v="570" actId="478"/>
          <ac:cxnSpMkLst>
            <pc:docMk/>
            <pc:sldMk cId="917939676" sldId="262"/>
            <ac:cxnSpMk id="10" creationId="{AA88E5C9-1615-44CC-AB46-218EDBFB9B92}"/>
          </ac:cxnSpMkLst>
        </pc:cxnChg>
      </pc:sldChg>
      <pc:sldChg chg="addSp modSp">
        <pc:chgData name="Susan D Catron" userId="be7c2b3b-e905-4552-9c03-16caf4f9b3e6" providerId="ADAL" clId="{786B63FF-C6C2-422D-82E7-A95F10082633}" dt="2023-01-13T00:26:17.872" v="5772" actId="207"/>
        <pc:sldMkLst>
          <pc:docMk/>
          <pc:sldMk cId="3919959637" sldId="263"/>
        </pc:sldMkLst>
        <pc:spChg chg="mod">
          <ac:chgData name="Susan D Catron" userId="be7c2b3b-e905-4552-9c03-16caf4f9b3e6" providerId="ADAL" clId="{786B63FF-C6C2-422D-82E7-A95F10082633}" dt="2023-01-12T21:47:29.230" v="1941" actId="255"/>
          <ac:spMkLst>
            <pc:docMk/>
            <pc:sldMk cId="3919959637" sldId="263"/>
            <ac:spMk id="2" creationId="{38DE34D0-E750-4A47-909E-8D40DFA56150}"/>
          </ac:spMkLst>
        </pc:spChg>
        <pc:spChg chg="add mod ord">
          <ac:chgData name="Susan D Catron" userId="be7c2b3b-e905-4552-9c03-16caf4f9b3e6" providerId="ADAL" clId="{786B63FF-C6C2-422D-82E7-A95F10082633}" dt="2023-01-12T23:49:09.521" v="2102" actId="14100"/>
          <ac:spMkLst>
            <pc:docMk/>
            <pc:sldMk cId="3919959637" sldId="263"/>
            <ac:spMk id="3" creationId="{C04F1F52-D252-4618-A1CE-F6ECC8451429}"/>
          </ac:spMkLst>
        </pc:spChg>
        <pc:spChg chg="mod">
          <ac:chgData name="Susan D Catron" userId="be7c2b3b-e905-4552-9c03-16caf4f9b3e6" providerId="ADAL" clId="{786B63FF-C6C2-422D-82E7-A95F10082633}" dt="2023-01-13T00:26:17.872" v="5772" actId="207"/>
          <ac:spMkLst>
            <pc:docMk/>
            <pc:sldMk cId="3919959637" sldId="263"/>
            <ac:spMk id="4" creationId="{8A71FF8B-F5D5-4741-ABB8-39D05BEE67D8}"/>
          </ac:spMkLst>
        </pc:spChg>
      </pc:sldChg>
      <pc:sldChg chg="addSp modSp addCm delCm modCm">
        <pc:chgData name="Susan D Catron" userId="be7c2b3b-e905-4552-9c03-16caf4f9b3e6" providerId="ADAL" clId="{786B63FF-C6C2-422D-82E7-A95F10082633}" dt="2023-01-13T00:28:16.512" v="5778" actId="13926"/>
        <pc:sldMkLst>
          <pc:docMk/>
          <pc:sldMk cId="840268684" sldId="264"/>
        </pc:sldMkLst>
        <pc:spChg chg="mod">
          <ac:chgData name="Susan D Catron" userId="be7c2b3b-e905-4552-9c03-16caf4f9b3e6" providerId="ADAL" clId="{786B63FF-C6C2-422D-82E7-A95F10082633}" dt="2023-01-12T23:59:07.740" v="2845" actId="255"/>
          <ac:spMkLst>
            <pc:docMk/>
            <pc:sldMk cId="840268684" sldId="264"/>
            <ac:spMk id="2" creationId="{38DE34D0-E750-4A47-909E-8D40DFA56150}"/>
          </ac:spMkLst>
        </pc:spChg>
        <pc:spChg chg="add mod ord">
          <ac:chgData name="Susan D Catron" userId="be7c2b3b-e905-4552-9c03-16caf4f9b3e6" providerId="ADAL" clId="{786B63FF-C6C2-422D-82E7-A95F10082633}" dt="2023-01-12T23:51:02.540" v="2326" actId="167"/>
          <ac:spMkLst>
            <pc:docMk/>
            <pc:sldMk cId="840268684" sldId="264"/>
            <ac:spMk id="3" creationId="{636F6BC6-EC5D-4B29-AE4E-7E34751A44D1}"/>
          </ac:spMkLst>
        </pc:spChg>
        <pc:spChg chg="mod">
          <ac:chgData name="Susan D Catron" userId="be7c2b3b-e905-4552-9c03-16caf4f9b3e6" providerId="ADAL" clId="{786B63FF-C6C2-422D-82E7-A95F10082633}" dt="2023-01-13T00:28:16.512" v="5778" actId="13926"/>
          <ac:spMkLst>
            <pc:docMk/>
            <pc:sldMk cId="840268684" sldId="264"/>
            <ac:spMk id="4" creationId="{64302D15-EDF6-4B94-92C7-85AC088AC680}"/>
          </ac:spMkLst>
        </pc:spChg>
      </pc:sldChg>
      <pc:sldChg chg="addSp modSp">
        <pc:chgData name="Susan D Catron" userId="be7c2b3b-e905-4552-9c03-16caf4f9b3e6" providerId="ADAL" clId="{786B63FF-C6C2-422D-82E7-A95F10082633}" dt="2023-01-13T00:28:29.155" v="5781" actId="207"/>
        <pc:sldMkLst>
          <pc:docMk/>
          <pc:sldMk cId="2193679530" sldId="265"/>
        </pc:sldMkLst>
        <pc:spChg chg="mod">
          <ac:chgData name="Susan D Catron" userId="be7c2b3b-e905-4552-9c03-16caf4f9b3e6" providerId="ADAL" clId="{786B63FF-C6C2-422D-82E7-A95F10082633}" dt="2023-01-13T00:28:29.155" v="5781" actId="207"/>
          <ac:spMkLst>
            <pc:docMk/>
            <pc:sldMk cId="2193679530" sldId="265"/>
            <ac:spMk id="3" creationId="{578621D2-E740-4926-BBA5-51648256D1FD}"/>
          </ac:spMkLst>
        </pc:spChg>
        <pc:spChg chg="add mod ord">
          <ac:chgData name="Susan D Catron" userId="be7c2b3b-e905-4552-9c03-16caf4f9b3e6" providerId="ADAL" clId="{786B63FF-C6C2-422D-82E7-A95F10082633}" dt="2023-01-13T00:00:57.135" v="2901" actId="167"/>
          <ac:spMkLst>
            <pc:docMk/>
            <pc:sldMk cId="2193679530" sldId="265"/>
            <ac:spMk id="4" creationId="{011E2857-5ED5-42C0-B033-6DA44C89B5AE}"/>
          </ac:spMkLst>
        </pc:spChg>
      </pc:sldChg>
      <pc:sldChg chg="addSp modSp">
        <pc:chgData name="Susan D Catron" userId="be7c2b3b-e905-4552-9c03-16caf4f9b3e6" providerId="ADAL" clId="{786B63FF-C6C2-422D-82E7-A95F10082633}" dt="2023-01-13T00:24:40.157" v="5761" actId="255"/>
        <pc:sldMkLst>
          <pc:docMk/>
          <pc:sldMk cId="2094178127" sldId="266"/>
        </pc:sldMkLst>
        <pc:spChg chg="mod">
          <ac:chgData name="Susan D Catron" userId="be7c2b3b-e905-4552-9c03-16caf4f9b3e6" providerId="ADAL" clId="{786B63FF-C6C2-422D-82E7-A95F10082633}" dt="2023-01-13T00:24:25.113" v="5758" actId="255"/>
          <ac:spMkLst>
            <pc:docMk/>
            <pc:sldMk cId="2094178127" sldId="266"/>
            <ac:spMk id="2" creationId="{38DE34D0-E750-4A47-909E-8D40DFA56150}"/>
          </ac:spMkLst>
        </pc:spChg>
        <pc:spChg chg="mod">
          <ac:chgData name="Susan D Catron" userId="be7c2b3b-e905-4552-9c03-16caf4f9b3e6" providerId="ADAL" clId="{786B63FF-C6C2-422D-82E7-A95F10082633}" dt="2023-01-13T00:24:40.157" v="5761" actId="255"/>
          <ac:spMkLst>
            <pc:docMk/>
            <pc:sldMk cId="2094178127" sldId="266"/>
            <ac:spMk id="3" creationId="{578621D2-E740-4926-BBA5-51648256D1FD}"/>
          </ac:spMkLst>
        </pc:spChg>
        <pc:spChg chg="add mod ord">
          <ac:chgData name="Susan D Catron" userId="be7c2b3b-e905-4552-9c03-16caf4f9b3e6" providerId="ADAL" clId="{786B63FF-C6C2-422D-82E7-A95F10082633}" dt="2023-01-13T00:17:21.025" v="5000" actId="167"/>
          <ac:spMkLst>
            <pc:docMk/>
            <pc:sldMk cId="2094178127" sldId="266"/>
            <ac:spMk id="5" creationId="{7BEFFCDF-B9D4-45BE-A35C-CCCC81631C24}"/>
          </ac:spMkLst>
        </pc:spChg>
      </pc:sldChg>
      <pc:sldChg chg="ord">
        <pc:chgData name="Susan D Catron" userId="be7c2b3b-e905-4552-9c03-16caf4f9b3e6" providerId="ADAL" clId="{786B63FF-C6C2-422D-82E7-A95F10082633}" dt="2023-01-13T00:20:08.081" v="5201"/>
        <pc:sldMkLst>
          <pc:docMk/>
          <pc:sldMk cId="2497435758" sldId="272"/>
        </pc:sldMkLst>
      </pc:sldChg>
      <pc:sldChg chg="addSp delSp modSp add">
        <pc:chgData name="Susan D Catron" userId="be7c2b3b-e905-4552-9c03-16caf4f9b3e6" providerId="ADAL" clId="{786B63FF-C6C2-422D-82E7-A95F10082633}" dt="2023-01-13T00:25:56.921" v="5769" actId="5793"/>
        <pc:sldMkLst>
          <pc:docMk/>
          <pc:sldMk cId="82375891" sldId="273"/>
        </pc:sldMkLst>
        <pc:spChg chg="add del mod">
          <ac:chgData name="Susan D Catron" userId="be7c2b3b-e905-4552-9c03-16caf4f9b3e6" providerId="ADAL" clId="{786B63FF-C6C2-422D-82E7-A95F10082633}" dt="2023-01-12T21:33:57.159" v="584"/>
          <ac:spMkLst>
            <pc:docMk/>
            <pc:sldMk cId="82375891" sldId="273"/>
            <ac:spMk id="2" creationId="{38DE34D0-E750-4A47-909E-8D40DFA56150}"/>
          </ac:spMkLst>
        </pc:spChg>
        <pc:spChg chg="add del mod">
          <ac:chgData name="Susan D Catron" userId="be7c2b3b-e905-4552-9c03-16caf4f9b3e6" providerId="ADAL" clId="{786B63FF-C6C2-422D-82E7-A95F10082633}" dt="2023-01-13T00:25:56.921" v="5769" actId="5793"/>
          <ac:spMkLst>
            <pc:docMk/>
            <pc:sldMk cId="82375891" sldId="273"/>
            <ac:spMk id="3" creationId="{578621D2-E740-4926-BBA5-51648256D1FD}"/>
          </ac:spMkLst>
        </pc:spChg>
        <pc:spChg chg="del mod">
          <ac:chgData name="Susan D Catron" userId="be7c2b3b-e905-4552-9c03-16caf4f9b3e6" providerId="ADAL" clId="{786B63FF-C6C2-422D-82E7-A95F10082633}" dt="2023-01-12T21:33:44.336" v="582" actId="478"/>
          <ac:spMkLst>
            <pc:docMk/>
            <pc:sldMk cId="82375891" sldId="273"/>
            <ac:spMk id="4" creationId="{73BA8E92-BD4D-4356-B383-FE10D7C900E8}"/>
          </ac:spMkLst>
        </pc:spChg>
        <pc:spChg chg="del mod">
          <ac:chgData name="Susan D Catron" userId="be7c2b3b-e905-4552-9c03-16caf4f9b3e6" providerId="ADAL" clId="{786B63FF-C6C2-422D-82E7-A95F10082633}" dt="2023-01-12T21:29:24.748" v="136" actId="478"/>
          <ac:spMkLst>
            <pc:docMk/>
            <pc:sldMk cId="82375891" sldId="273"/>
            <ac:spMk id="6" creationId="{8FEF346B-745B-4495-8FD4-81DEC9BC2D5A}"/>
          </ac:spMkLst>
        </pc:spChg>
        <pc:spChg chg="add del mod">
          <ac:chgData name="Susan D Catron" userId="be7c2b3b-e905-4552-9c03-16caf4f9b3e6" providerId="ADAL" clId="{786B63FF-C6C2-422D-82E7-A95F10082633}" dt="2023-01-12T21:29:19.593" v="133" actId="478"/>
          <ac:spMkLst>
            <pc:docMk/>
            <pc:sldMk cId="82375891" sldId="273"/>
            <ac:spMk id="7" creationId="{F0091B0B-0BD2-4949-9C47-A612A252A1F0}"/>
          </ac:spMkLst>
        </pc:spChg>
        <pc:spChg chg="add del mod">
          <ac:chgData name="Susan D Catron" userId="be7c2b3b-e905-4552-9c03-16caf4f9b3e6" providerId="ADAL" clId="{786B63FF-C6C2-422D-82E7-A95F10082633}" dt="2023-01-12T21:33:15.456" v="577"/>
          <ac:spMkLst>
            <pc:docMk/>
            <pc:sldMk cId="82375891" sldId="273"/>
            <ac:spMk id="9" creationId="{C1811CBE-7D01-4A99-A561-8D24C71F4FF3}"/>
          </ac:spMkLst>
        </pc:spChg>
        <pc:spChg chg="add del">
          <ac:chgData name="Susan D Catron" userId="be7c2b3b-e905-4552-9c03-16caf4f9b3e6" providerId="ADAL" clId="{786B63FF-C6C2-422D-82E7-A95F10082633}" dt="2023-01-12T21:33:14.169" v="576"/>
          <ac:spMkLst>
            <pc:docMk/>
            <pc:sldMk cId="82375891" sldId="273"/>
            <ac:spMk id="11" creationId="{539ABDBD-06EB-42A6-B4D9-4A43155073A9}"/>
          </ac:spMkLst>
        </pc:spChg>
        <pc:spChg chg="add mod ord">
          <ac:chgData name="Susan D Catron" userId="be7c2b3b-e905-4552-9c03-16caf4f9b3e6" providerId="ADAL" clId="{786B63FF-C6C2-422D-82E7-A95F10082633}" dt="2023-01-12T21:43:22.320" v="1902" actId="167"/>
          <ac:spMkLst>
            <pc:docMk/>
            <pc:sldMk cId="82375891" sldId="273"/>
            <ac:spMk id="12" creationId="{17B2E2FD-6591-4A25-9101-C409C87D3435}"/>
          </ac:spMkLst>
        </pc:spChg>
        <pc:cxnChg chg="del">
          <ac:chgData name="Susan D Catron" userId="be7c2b3b-e905-4552-9c03-16caf4f9b3e6" providerId="ADAL" clId="{786B63FF-C6C2-422D-82E7-A95F10082633}" dt="2023-01-12T21:29:25.847" v="137" actId="478"/>
          <ac:cxnSpMkLst>
            <pc:docMk/>
            <pc:sldMk cId="82375891" sldId="273"/>
            <ac:cxnSpMk id="8" creationId="{5FD3ED6F-63CE-4DEA-9824-6AD7FA0F8110}"/>
          </ac:cxnSpMkLst>
        </pc:cxnChg>
        <pc:cxnChg chg="del">
          <ac:chgData name="Susan D Catron" userId="be7c2b3b-e905-4552-9c03-16caf4f9b3e6" providerId="ADAL" clId="{786B63FF-C6C2-422D-82E7-A95F10082633}" dt="2023-01-12T21:29:23.640" v="135" actId="478"/>
          <ac:cxnSpMkLst>
            <pc:docMk/>
            <pc:sldMk cId="82375891" sldId="273"/>
            <ac:cxnSpMk id="10" creationId="{AA88E5C9-1615-44CC-AB46-218EDBFB9B92}"/>
          </ac:cxnSpMkLst>
        </pc:cxnChg>
      </pc:sldChg>
      <pc:sldChg chg="addSp delSp modSp add">
        <pc:chgData name="Susan D Catron" userId="be7c2b3b-e905-4552-9c03-16caf4f9b3e6" providerId="ADAL" clId="{786B63FF-C6C2-422D-82E7-A95F10082633}" dt="2023-01-13T00:26:03.823" v="5770" actId="207"/>
        <pc:sldMkLst>
          <pc:docMk/>
          <pc:sldMk cId="4050001010" sldId="274"/>
        </pc:sldMkLst>
        <pc:spChg chg="add del mod">
          <ac:chgData name="Susan D Catron" userId="be7c2b3b-e905-4552-9c03-16caf4f9b3e6" providerId="ADAL" clId="{786B63FF-C6C2-422D-82E7-A95F10082633}" dt="2023-01-12T21:45:38.465" v="1919" actId="478"/>
          <ac:spMkLst>
            <pc:docMk/>
            <pc:sldMk cId="4050001010" sldId="274"/>
            <ac:spMk id="2" creationId="{C6CFD18F-DDCF-404F-97E7-351B508EA5B9}"/>
          </ac:spMkLst>
        </pc:spChg>
        <pc:spChg chg="mod">
          <ac:chgData name="Susan D Catron" userId="be7c2b3b-e905-4552-9c03-16caf4f9b3e6" providerId="ADAL" clId="{786B63FF-C6C2-422D-82E7-A95F10082633}" dt="2023-01-13T00:26:03.823" v="5770" actId="207"/>
          <ac:spMkLst>
            <pc:docMk/>
            <pc:sldMk cId="4050001010" sldId="274"/>
            <ac:spMk id="3" creationId="{578621D2-E740-4926-BBA5-51648256D1FD}"/>
          </ac:spMkLst>
        </pc:spChg>
        <pc:spChg chg="add mod ord">
          <ac:chgData name="Susan D Catron" userId="be7c2b3b-e905-4552-9c03-16caf4f9b3e6" providerId="ADAL" clId="{786B63FF-C6C2-422D-82E7-A95F10082633}" dt="2023-01-12T21:45:51.024" v="1922" actId="167"/>
          <ac:spMkLst>
            <pc:docMk/>
            <pc:sldMk cId="4050001010" sldId="274"/>
            <ac:spMk id="4" creationId="{9C4BF851-876A-4701-B344-113DFE73546B}"/>
          </ac:spMkLst>
        </pc:spChg>
      </pc:sldChg>
      <pc:sldChg chg="addSp delSp modSp add">
        <pc:chgData name="Susan D Catron" userId="be7c2b3b-e905-4552-9c03-16caf4f9b3e6" providerId="ADAL" clId="{786B63FF-C6C2-422D-82E7-A95F10082633}" dt="2023-01-13T00:26:48.833" v="5773" actId="207"/>
        <pc:sldMkLst>
          <pc:docMk/>
          <pc:sldMk cId="188124763" sldId="275"/>
        </pc:sldMkLst>
        <pc:spChg chg="del mod">
          <ac:chgData name="Susan D Catron" userId="be7c2b3b-e905-4552-9c03-16caf4f9b3e6" providerId="ADAL" clId="{786B63FF-C6C2-422D-82E7-A95F10082633}" dt="2023-01-12T21:47:50.924" v="1948"/>
          <ac:spMkLst>
            <pc:docMk/>
            <pc:sldMk cId="188124763" sldId="275"/>
            <ac:spMk id="2" creationId="{38DE34D0-E750-4A47-909E-8D40DFA56150}"/>
          </ac:spMkLst>
        </pc:spChg>
        <pc:spChg chg="add del mod">
          <ac:chgData name="Susan D Catron" userId="be7c2b3b-e905-4552-9c03-16caf4f9b3e6" providerId="ADAL" clId="{786B63FF-C6C2-422D-82E7-A95F10082633}" dt="2023-01-12T23:45:16.213" v="2033" actId="14100"/>
          <ac:spMkLst>
            <pc:docMk/>
            <pc:sldMk cId="188124763" sldId="275"/>
            <ac:spMk id="3" creationId="{C04F1F52-D252-4618-A1CE-F6ECC8451429}"/>
          </ac:spMkLst>
        </pc:spChg>
        <pc:spChg chg="mod">
          <ac:chgData name="Susan D Catron" userId="be7c2b3b-e905-4552-9c03-16caf4f9b3e6" providerId="ADAL" clId="{786B63FF-C6C2-422D-82E7-A95F10082633}" dt="2023-01-13T00:26:48.833" v="5773" actId="207"/>
          <ac:spMkLst>
            <pc:docMk/>
            <pc:sldMk cId="188124763" sldId="275"/>
            <ac:spMk id="4" creationId="{8A71FF8B-F5D5-4741-ABB8-39D05BEE67D8}"/>
          </ac:spMkLst>
        </pc:spChg>
        <pc:spChg chg="add del mod">
          <ac:chgData name="Susan D Catron" userId="be7c2b3b-e905-4552-9c03-16caf4f9b3e6" providerId="ADAL" clId="{786B63FF-C6C2-422D-82E7-A95F10082633}" dt="2023-01-12T21:48:07.299" v="1951"/>
          <ac:spMkLst>
            <pc:docMk/>
            <pc:sldMk cId="188124763" sldId="275"/>
            <ac:spMk id="5" creationId="{832E9F34-8E02-4837-B623-9105170A1C74}"/>
          </ac:spMkLst>
        </pc:spChg>
        <pc:spChg chg="del mod">
          <ac:chgData name="Susan D Catron" userId="be7c2b3b-e905-4552-9c03-16caf4f9b3e6" providerId="ADAL" clId="{786B63FF-C6C2-422D-82E7-A95F10082633}" dt="2023-01-12T21:48:15.850" v="1953" actId="478"/>
          <ac:spMkLst>
            <pc:docMk/>
            <pc:sldMk cId="188124763" sldId="275"/>
            <ac:spMk id="7" creationId="{532C8453-DAC6-49D8-977C-F74E081D409F}"/>
          </ac:spMkLst>
        </pc:spChg>
      </pc:sldChg>
      <pc:sldChg chg="addSp delSp modSp add">
        <pc:chgData name="Susan D Catron" userId="be7c2b3b-e905-4552-9c03-16caf4f9b3e6" providerId="ADAL" clId="{786B63FF-C6C2-422D-82E7-A95F10082633}" dt="2023-01-13T00:28:35.406" v="5782" actId="207"/>
        <pc:sldMkLst>
          <pc:docMk/>
          <pc:sldMk cId="2036664609" sldId="276"/>
        </pc:sldMkLst>
        <pc:spChg chg="del">
          <ac:chgData name="Susan D Catron" userId="be7c2b3b-e905-4552-9c03-16caf4f9b3e6" providerId="ADAL" clId="{786B63FF-C6C2-422D-82E7-A95F10082633}" dt="2023-01-13T00:05:09.639" v="3122"/>
          <ac:spMkLst>
            <pc:docMk/>
            <pc:sldMk cId="2036664609" sldId="276"/>
            <ac:spMk id="2" creationId="{38DE34D0-E750-4A47-909E-8D40DFA56150}"/>
          </ac:spMkLst>
        </pc:spChg>
        <pc:spChg chg="mod">
          <ac:chgData name="Susan D Catron" userId="be7c2b3b-e905-4552-9c03-16caf4f9b3e6" providerId="ADAL" clId="{786B63FF-C6C2-422D-82E7-A95F10082633}" dt="2023-01-13T00:28:35.406" v="5782" actId="207"/>
          <ac:spMkLst>
            <pc:docMk/>
            <pc:sldMk cId="2036664609" sldId="276"/>
            <ac:spMk id="3" creationId="{578621D2-E740-4926-BBA5-51648256D1FD}"/>
          </ac:spMkLst>
        </pc:spChg>
        <pc:spChg chg="del mod">
          <ac:chgData name="Susan D Catron" userId="be7c2b3b-e905-4552-9c03-16caf4f9b3e6" providerId="ADAL" clId="{786B63FF-C6C2-422D-82E7-A95F10082633}" dt="2023-01-13T00:05:25.213" v="3126"/>
          <ac:spMkLst>
            <pc:docMk/>
            <pc:sldMk cId="2036664609" sldId="276"/>
            <ac:spMk id="5" creationId="{11681843-A396-4329-BE4E-8D9421390C28}"/>
          </ac:spMkLst>
        </pc:spChg>
        <pc:spChg chg="add del mod">
          <ac:chgData name="Susan D Catron" userId="be7c2b3b-e905-4552-9c03-16caf4f9b3e6" providerId="ADAL" clId="{786B63FF-C6C2-422D-82E7-A95F10082633}" dt="2023-01-13T00:05:19.486" v="3123"/>
          <ac:spMkLst>
            <pc:docMk/>
            <pc:sldMk cId="2036664609" sldId="276"/>
            <ac:spMk id="6" creationId="{DF5E97B8-C166-4884-99E2-E970ED924F80}"/>
          </ac:spMkLst>
        </pc:spChg>
      </pc:sldChg>
      <pc:sldChg chg="modSp add">
        <pc:chgData name="Susan D Catron" userId="be7c2b3b-e905-4552-9c03-16caf4f9b3e6" providerId="ADAL" clId="{786B63FF-C6C2-422D-82E7-A95F10082633}" dt="2023-01-13T00:20:30.906" v="5245" actId="20577"/>
        <pc:sldMkLst>
          <pc:docMk/>
          <pc:sldMk cId="258554010" sldId="278"/>
        </pc:sldMkLst>
        <pc:graphicFrameChg chg="modGraphic">
          <ac:chgData name="Susan D Catron" userId="be7c2b3b-e905-4552-9c03-16caf4f9b3e6" providerId="ADAL" clId="{786B63FF-C6C2-422D-82E7-A95F10082633}" dt="2023-01-13T00:20:30.906" v="5245" actId="20577"/>
          <ac:graphicFrameMkLst>
            <pc:docMk/>
            <pc:sldMk cId="258554010" sldId="278"/>
            <ac:graphicFrameMk id="6" creationId="{CA9AB43F-CC7A-4412-9824-C97F72ADB6CF}"/>
          </ac:graphicFrameMkLst>
        </pc:graphicFrameChg>
      </pc:sldChg>
      <pc:sldChg chg="modSp add ord">
        <pc:chgData name="Susan D Catron" userId="be7c2b3b-e905-4552-9c03-16caf4f9b3e6" providerId="ADAL" clId="{786B63FF-C6C2-422D-82E7-A95F10082633}" dt="2023-01-13T00:28:42.604" v="5783" actId="207"/>
        <pc:sldMkLst>
          <pc:docMk/>
          <pc:sldMk cId="3749181433" sldId="279"/>
        </pc:sldMkLst>
        <pc:spChg chg="mod">
          <ac:chgData name="Susan D Catron" userId="be7c2b3b-e905-4552-9c03-16caf4f9b3e6" providerId="ADAL" clId="{786B63FF-C6C2-422D-82E7-A95F10082633}" dt="2023-01-13T00:28:42.604" v="5783" actId="207"/>
          <ac:spMkLst>
            <pc:docMk/>
            <pc:sldMk cId="3749181433" sldId="279"/>
            <ac:spMk id="3" creationId="{578621D2-E740-4926-BBA5-51648256D1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7AB8E-8936-46EF-9B10-AFBB8121BDB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73378-5F75-4739-BE9D-977099AA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BB4B2-063C-4C5B-9172-E81B91B8F70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326AC-9001-496F-9D00-260968224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326AC-9001-496F-9D00-2609682245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326AC-9001-496F-9D00-2609682245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4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326AC-9001-496F-9D00-2609682245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meeting in conference room&#10;">
            <a:extLst>
              <a:ext uri="{FF2B5EF4-FFF2-40B4-BE49-F238E27FC236}">
                <a16:creationId xmlns:a16="http://schemas.microsoft.com/office/drawing/2014/main" id="{2A7C7EF3-FC1E-E143-A37A-366D04545D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 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  <p:sp>
        <p:nvSpPr>
          <p:cNvPr id="27" name="Google Shape;27;p32" descr="Decorative"/>
          <p:cNvSpPr/>
          <p:nvPr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2" hasCustomPrompt="1"/>
          </p:nvPr>
        </p:nvSpPr>
        <p:spPr>
          <a:xfrm>
            <a:off x="6709954" y="4999421"/>
            <a:ext cx="5112655" cy="127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0" tIns="45700" rIns="91440" bIns="45700" anchor="b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Presenter information here</a:t>
            </a:r>
          </a:p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And also here</a:t>
            </a:r>
          </a:p>
        </p:txBody>
      </p:sp>
      <p:pic>
        <p:nvPicPr>
          <p:cNvPr id="8" name="Google Shape;28;p32" descr="UC Davis, Continuing and Professional Education logo">
            <a:extLst>
              <a:ext uri="{FF2B5EF4-FFF2-40B4-BE49-F238E27FC236}">
                <a16:creationId xmlns:a16="http://schemas.microsoft.com/office/drawing/2014/main" id="{EE92FB9C-BD7A-42DC-939D-A03C4CE077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1" y="5611439"/>
            <a:ext cx="3661516" cy="5877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88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 userDrawn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cycles in front of UC Davis International Center&#10;">
            <a:extLst>
              <a:ext uri="{FF2B5EF4-FFF2-40B4-BE49-F238E27FC236}">
                <a16:creationId xmlns:a16="http://schemas.microsoft.com/office/drawing/2014/main" id="{C21CF6CD-E0C5-DB46-B1ED-DA82367602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 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60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 userDrawn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cramento skyline&#10;">
            <a:extLst>
              <a:ext uri="{FF2B5EF4-FFF2-40B4-BE49-F238E27FC236}">
                <a16:creationId xmlns:a16="http://schemas.microsoft.com/office/drawing/2014/main" id="{93C39E0A-678F-7B42-BC73-F15A1B0912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 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51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 userDrawn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odcut image of UC Davis water tower&#10;">
            <a:extLst>
              <a:ext uri="{FF2B5EF4-FFF2-40B4-BE49-F238E27FC236}">
                <a16:creationId xmlns:a16="http://schemas.microsoft.com/office/drawing/2014/main" id="{FA5FC0A8-AAC8-844E-BBCB-0A9EADB116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rgbClr val="292A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rgbClr val="292A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01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 userDrawn="1">
  <p:cSld name="Main Title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rgbClr val="292A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rgbClr val="292A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07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st. On Screen with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ite">
            <a:extLst>
              <a:ext uri="{FF2B5EF4-FFF2-40B4-BE49-F238E27FC236}">
                <a16:creationId xmlns:a16="http://schemas.microsoft.com/office/drawing/2014/main" id="{214E3A0D-DDA4-4059-8A20-3F8C2391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3548" y="0"/>
            <a:ext cx="7328452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5374028" y="0"/>
            <a:ext cx="6307492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4863548" cy="6857999"/>
          </a:xfrm>
          <a:noFill/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8" name="Text"/>
          <p:cNvSpPr>
            <a:spLocks noGrp="1"/>
          </p:cNvSpPr>
          <p:nvPr>
            <p:ph idx="10"/>
          </p:nvPr>
        </p:nvSpPr>
        <p:spPr>
          <a:xfrm>
            <a:off x="5374028" y="1931484"/>
            <a:ext cx="6307492" cy="412641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lang="en-US" sz="2600" kern="1200" dirty="0" smtClean="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2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st. On Screen with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ite">
            <a:extLst>
              <a:ext uri="{FF2B5EF4-FFF2-40B4-BE49-F238E27FC236}">
                <a16:creationId xmlns:a16="http://schemas.microsoft.com/office/drawing/2014/main" id="{214E3A0D-DDA4-4059-8A20-3F8C2391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328452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510480" y="0"/>
            <a:ext cx="6307492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"/>
          <p:cNvSpPr>
            <a:spLocks noGrp="1"/>
          </p:cNvSpPr>
          <p:nvPr>
            <p:ph type="pic" sz="quarter" idx="11"/>
          </p:nvPr>
        </p:nvSpPr>
        <p:spPr>
          <a:xfrm>
            <a:off x="7328452" y="0"/>
            <a:ext cx="4863547" cy="6857999"/>
          </a:xfrm>
          <a:noFill/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"/>
          <p:cNvSpPr>
            <a:spLocks noGrp="1"/>
          </p:cNvSpPr>
          <p:nvPr>
            <p:ph idx="10"/>
          </p:nvPr>
        </p:nvSpPr>
        <p:spPr>
          <a:xfrm>
            <a:off x="510480" y="1931484"/>
            <a:ext cx="6307492" cy="412641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lang="en-US" sz="2600" kern="1200" dirty="0" smtClean="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7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Gener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">
            <a:extLst>
              <a:ext uri="{FF2B5EF4-FFF2-40B4-BE49-F238E27FC236}">
                <a16:creationId xmlns:a16="http://schemas.microsoft.com/office/drawing/2014/main" id="{4836AC88-7BA0-40D9-BA4B-BA4463192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446" y="0"/>
            <a:ext cx="11109109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A2A2A"/>
              </a:solidFill>
            </a:endParaRPr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772471" y="307320"/>
            <a:ext cx="10600379" cy="1159530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BC8F4-7C5A-4BAC-AC71-C086E86EA6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3113" y="1938914"/>
            <a:ext cx="4740996" cy="4023360"/>
          </a:xfrm>
        </p:spPr>
        <p:txBody>
          <a:bodyPr/>
          <a:lstStyle>
            <a:lvl1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779D5A-54DB-4514-950C-37D42C75E0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938914"/>
            <a:ext cx="5183223" cy="4023360"/>
          </a:xfrm>
        </p:spPr>
        <p:txBody>
          <a:bodyPr/>
          <a:lstStyle>
            <a:lvl1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2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Right; Title,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Top">
            <a:extLst>
              <a:ext uri="{FF2B5EF4-FFF2-40B4-BE49-F238E27FC236}">
                <a16:creationId xmlns:a16="http://schemas.microsoft.com/office/drawing/2014/main" id="{57B87481-BCDE-4DE3-B002-76E45F33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771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577755" y="454925"/>
            <a:ext cx="5782102" cy="1065008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577755" y="2110458"/>
            <a:ext cx="5782102" cy="4347491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Picture"/>
          <p:cNvSpPr>
            <a:spLocks noGrp="1"/>
          </p:cNvSpPr>
          <p:nvPr>
            <p:ph type="pic" sz="quarter" idx="10"/>
          </p:nvPr>
        </p:nvSpPr>
        <p:spPr>
          <a:xfrm>
            <a:off x="6937612" y="454925"/>
            <a:ext cx="4676633" cy="6403075"/>
          </a:xfrm>
          <a:noFill/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9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2618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"/>
          <p:cNvSpPr>
            <a:spLocks noGrp="1"/>
          </p:cNvSpPr>
          <p:nvPr>
            <p:ph type="pic" sz="quarter" idx="10"/>
          </p:nvPr>
        </p:nvSpPr>
        <p:spPr>
          <a:xfrm>
            <a:off x="504821" y="1897441"/>
            <a:ext cx="11109110" cy="4455737"/>
          </a:xfrm>
          <a:prstGeom prst="snip2DiagRect">
            <a:avLst>
              <a:gd name="adj1" fmla="val 0"/>
              <a:gd name="adj2" fmla="val 0"/>
            </a:avLst>
          </a:prstGeom>
          <a:noFill/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5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with Title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">
            <a:extLst>
              <a:ext uri="{FF2B5EF4-FFF2-40B4-BE49-F238E27FC236}">
                <a16:creationId xmlns:a16="http://schemas.microsoft.com/office/drawing/2014/main" id="{32728D8D-0D9A-4B80-903C-1E8B961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31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576642" y="501954"/>
            <a:ext cx="3577940" cy="1578803"/>
          </a:xfr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576642" y="2478936"/>
            <a:ext cx="3577940" cy="316361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"/>
          <p:cNvSpPr>
            <a:spLocks noGrp="1"/>
          </p:cNvSpPr>
          <p:nvPr>
            <p:ph type="pic" sz="quarter" idx="10"/>
          </p:nvPr>
        </p:nvSpPr>
        <p:spPr>
          <a:xfrm>
            <a:off x="5307866" y="501954"/>
            <a:ext cx="6307492" cy="5837288"/>
          </a:xfrm>
          <a:noFill/>
          <a:effectLst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5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cramento river and Tower Bridge&#10;">
            <a:extLst>
              <a:ext uri="{FF2B5EF4-FFF2-40B4-BE49-F238E27FC236}">
                <a16:creationId xmlns:a16="http://schemas.microsoft.com/office/drawing/2014/main" id="{FBD1217F-B2A1-164D-9C76-1C666F0E9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 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  <p:sp>
        <p:nvSpPr>
          <p:cNvPr id="27" name="Google Shape;27;p32" descr="Decorative"/>
          <p:cNvSpPr/>
          <p:nvPr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2" hasCustomPrompt="1"/>
          </p:nvPr>
        </p:nvSpPr>
        <p:spPr>
          <a:xfrm>
            <a:off x="6709954" y="4999421"/>
            <a:ext cx="5112655" cy="127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0" tIns="45700" rIns="91440" bIns="45700" anchor="b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Presenter information here</a:t>
            </a:r>
          </a:p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And also here</a:t>
            </a:r>
          </a:p>
        </p:txBody>
      </p:sp>
      <p:pic>
        <p:nvPicPr>
          <p:cNvPr id="8" name="Google Shape;28;p32" descr="UC Davis, Continuing and Professional Education logo">
            <a:extLst>
              <a:ext uri="{FF2B5EF4-FFF2-40B4-BE49-F238E27FC236}">
                <a16:creationId xmlns:a16="http://schemas.microsoft.com/office/drawing/2014/main" id="{EE92FB9C-BD7A-42DC-939D-A03C4CE077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1" y="5611439"/>
            <a:ext cx="3661516" cy="5877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03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with Title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">
            <a:extLst>
              <a:ext uri="{FF2B5EF4-FFF2-40B4-BE49-F238E27FC236}">
                <a16:creationId xmlns:a16="http://schemas.microsoft.com/office/drawing/2014/main" id="{32728D8D-0D9A-4B80-903C-1E8B961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0776" y="0"/>
            <a:ext cx="4731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717031" y="461613"/>
            <a:ext cx="3577940" cy="1578803"/>
          </a:xfr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7717031" y="2438595"/>
            <a:ext cx="3577940" cy="316361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"/>
          <p:cNvSpPr>
            <a:spLocks noGrp="1"/>
          </p:cNvSpPr>
          <p:nvPr>
            <p:ph type="pic" sz="quarter" idx="10"/>
          </p:nvPr>
        </p:nvSpPr>
        <p:spPr>
          <a:xfrm>
            <a:off x="512510" y="510356"/>
            <a:ext cx="6307492" cy="5837288"/>
          </a:xfrm>
          <a:noFill/>
          <a:effectLst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3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Picture Left and Right; Conten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2" y="1580796"/>
            <a:ext cx="11038716" cy="475844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576642" y="518758"/>
            <a:ext cx="11038716" cy="1062039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4236733" y="1981200"/>
            <a:ext cx="3660091" cy="3762188"/>
          </a:xfrm>
        </p:spPr>
        <p:txBody>
          <a:bodyPr anchor="t">
            <a:noAutofit/>
          </a:bodyPr>
          <a:lstStyle>
            <a:lvl1pPr marL="18288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"/>
          <p:cNvSpPr>
            <a:spLocks noGrp="1"/>
          </p:cNvSpPr>
          <p:nvPr>
            <p:ph idx="10"/>
          </p:nvPr>
        </p:nvSpPr>
        <p:spPr>
          <a:xfrm>
            <a:off x="7896824" y="1981200"/>
            <a:ext cx="3660091" cy="3762188"/>
          </a:xfrm>
        </p:spPr>
        <p:txBody>
          <a:bodyPr anchor="t">
            <a:noAutofit/>
          </a:bodyPr>
          <a:lstStyle>
            <a:lvl1pPr marL="18288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"/>
          <p:cNvSpPr>
            <a:spLocks noGrp="1"/>
          </p:cNvSpPr>
          <p:nvPr>
            <p:ph idx="11"/>
          </p:nvPr>
        </p:nvSpPr>
        <p:spPr>
          <a:xfrm>
            <a:off x="576642" y="1981200"/>
            <a:ext cx="3660091" cy="3762188"/>
          </a:xfrm>
        </p:spPr>
        <p:txBody>
          <a:bodyPr anchor="t">
            <a:noAutofit/>
          </a:bodyPr>
          <a:lstStyle>
            <a:lvl1pPr marL="18288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426403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Left and Right, Conten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2" y="501954"/>
            <a:ext cx="11038716" cy="5837288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2380901" y="1147907"/>
            <a:ext cx="2910716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"/>
          <p:cNvSpPr>
            <a:spLocks noGrp="1"/>
          </p:cNvSpPr>
          <p:nvPr>
            <p:ph type="pic" sz="quarter" idx="13"/>
          </p:nvPr>
        </p:nvSpPr>
        <p:spPr>
          <a:xfrm>
            <a:off x="576641" y="501954"/>
            <a:ext cx="11038716" cy="5836934"/>
          </a:xfrm>
          <a:custGeom>
            <a:avLst/>
            <a:gdLst>
              <a:gd name="connsiteX0" fmla="*/ 5083313 w 11038716"/>
              <a:gd name="connsiteY0" fmla="*/ 0 h 5836934"/>
              <a:gd name="connsiteX1" fmla="*/ 7955234 w 11038716"/>
              <a:gd name="connsiteY1" fmla="*/ 0 h 5836934"/>
              <a:gd name="connsiteX2" fmla="*/ 8743437 w 11038716"/>
              <a:gd name="connsiteY2" fmla="*/ 0 h 5836934"/>
              <a:gd name="connsiteX3" fmla="*/ 11038716 w 11038716"/>
              <a:gd name="connsiteY3" fmla="*/ 0 h 5836934"/>
              <a:gd name="connsiteX4" fmla="*/ 11038716 w 11038716"/>
              <a:gd name="connsiteY4" fmla="*/ 5836934 h 5836934"/>
              <a:gd name="connsiteX5" fmla="*/ 8743437 w 11038716"/>
              <a:gd name="connsiteY5" fmla="*/ 5836934 h 5836934"/>
              <a:gd name="connsiteX6" fmla="*/ 8498776 w 11038716"/>
              <a:gd name="connsiteY6" fmla="*/ 5836934 h 5836934"/>
              <a:gd name="connsiteX7" fmla="*/ 5626855 w 11038716"/>
              <a:gd name="connsiteY7" fmla="*/ 5836934 h 5836934"/>
              <a:gd name="connsiteX8" fmla="*/ 0 w 11038716"/>
              <a:gd name="connsiteY8" fmla="*/ 0 h 5836934"/>
              <a:gd name="connsiteX9" fmla="*/ 1052413 w 11038716"/>
              <a:gd name="connsiteY9" fmla="*/ 0 h 5836934"/>
              <a:gd name="connsiteX10" fmla="*/ 1595955 w 11038716"/>
              <a:gd name="connsiteY10" fmla="*/ 5836934 h 5836934"/>
              <a:gd name="connsiteX11" fmla="*/ 0 w 11038716"/>
              <a:gd name="connsiteY11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38716" h="5836934">
                <a:moveTo>
                  <a:pt x="5083313" y="0"/>
                </a:moveTo>
                <a:lnTo>
                  <a:pt x="7955234" y="0"/>
                </a:lnTo>
                <a:lnTo>
                  <a:pt x="8743437" y="0"/>
                </a:lnTo>
                <a:lnTo>
                  <a:pt x="11038716" y="0"/>
                </a:lnTo>
                <a:lnTo>
                  <a:pt x="11038716" y="5836934"/>
                </a:lnTo>
                <a:lnTo>
                  <a:pt x="8743437" y="5836934"/>
                </a:lnTo>
                <a:lnTo>
                  <a:pt x="8498776" y="5836934"/>
                </a:lnTo>
                <a:lnTo>
                  <a:pt x="5626855" y="5836934"/>
                </a:lnTo>
                <a:close/>
                <a:moveTo>
                  <a:pt x="0" y="0"/>
                </a:moveTo>
                <a:lnTo>
                  <a:pt x="1052413" y="0"/>
                </a:lnTo>
                <a:lnTo>
                  <a:pt x="1595955" y="5836934"/>
                </a:lnTo>
                <a:lnTo>
                  <a:pt x="0" y="5836934"/>
                </a:lnTo>
                <a:close/>
              </a:path>
            </a:pathLst>
          </a:custGeom>
          <a:noFill/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2380901" y="3124889"/>
            <a:ext cx="2910716" cy="2226567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89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Left; Slante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2" y="501954"/>
            <a:ext cx="11038716" cy="5837288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Title"/>
          <p:cNvSpPr>
            <a:spLocks noGrp="1"/>
          </p:cNvSpPr>
          <p:nvPr>
            <p:ph type="title"/>
          </p:nvPr>
        </p:nvSpPr>
        <p:spPr>
          <a:xfrm>
            <a:off x="1153284" y="962636"/>
            <a:ext cx="3098676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"/>
          <p:cNvSpPr>
            <a:spLocks noGrp="1"/>
          </p:cNvSpPr>
          <p:nvPr>
            <p:ph idx="1"/>
          </p:nvPr>
        </p:nvSpPr>
        <p:spPr>
          <a:xfrm>
            <a:off x="1153284" y="2939618"/>
            <a:ext cx="3098676" cy="262447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Picture 1"/>
          <p:cNvSpPr>
            <a:spLocks noGrp="1"/>
          </p:cNvSpPr>
          <p:nvPr>
            <p:ph type="pic" sz="quarter" idx="15"/>
          </p:nvPr>
        </p:nvSpPr>
        <p:spPr>
          <a:xfrm>
            <a:off x="4446565" y="501954"/>
            <a:ext cx="2631745" cy="5836934"/>
          </a:xfrm>
          <a:custGeom>
            <a:avLst/>
            <a:gdLst>
              <a:gd name="connsiteX0" fmla="*/ 0 w 2631745"/>
              <a:gd name="connsiteY0" fmla="*/ 0 h 5836934"/>
              <a:gd name="connsiteX1" fmla="*/ 1623818 w 2631745"/>
              <a:gd name="connsiteY1" fmla="*/ 0 h 5836934"/>
              <a:gd name="connsiteX2" fmla="*/ 2167327 w 2631745"/>
              <a:gd name="connsiteY2" fmla="*/ 5836580 h 5836934"/>
              <a:gd name="connsiteX3" fmla="*/ 2631712 w 2631745"/>
              <a:gd name="connsiteY3" fmla="*/ 5836580 h 5836934"/>
              <a:gd name="connsiteX4" fmla="*/ 2631745 w 2631745"/>
              <a:gd name="connsiteY4" fmla="*/ 5836934 h 5836934"/>
              <a:gd name="connsiteX5" fmla="*/ 543542 w 2631745"/>
              <a:gd name="connsiteY5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745" h="5836934">
                <a:moveTo>
                  <a:pt x="0" y="0"/>
                </a:moveTo>
                <a:lnTo>
                  <a:pt x="1623818" y="0"/>
                </a:lnTo>
                <a:lnTo>
                  <a:pt x="2167327" y="5836580"/>
                </a:lnTo>
                <a:lnTo>
                  <a:pt x="2631712" y="5836580"/>
                </a:lnTo>
                <a:lnTo>
                  <a:pt x="2631745" y="5836934"/>
                </a:lnTo>
                <a:lnTo>
                  <a:pt x="543542" y="5836934"/>
                </a:lnTo>
                <a:close/>
              </a:path>
            </a:pathLst>
          </a:custGeom>
          <a:noFill/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Picture 2"/>
          <p:cNvSpPr>
            <a:spLocks noGrp="1"/>
          </p:cNvSpPr>
          <p:nvPr>
            <p:ph type="pic" sz="quarter" idx="14"/>
          </p:nvPr>
        </p:nvSpPr>
        <p:spPr>
          <a:xfrm>
            <a:off x="6200502" y="501954"/>
            <a:ext cx="2631745" cy="5836934"/>
          </a:xfrm>
          <a:custGeom>
            <a:avLst/>
            <a:gdLst>
              <a:gd name="connsiteX0" fmla="*/ 0 w 2631745"/>
              <a:gd name="connsiteY0" fmla="*/ 0 h 5836934"/>
              <a:gd name="connsiteX1" fmla="*/ 1623818 w 2631745"/>
              <a:gd name="connsiteY1" fmla="*/ 0 h 5836934"/>
              <a:gd name="connsiteX2" fmla="*/ 2167327 w 2631745"/>
              <a:gd name="connsiteY2" fmla="*/ 5836580 h 5836934"/>
              <a:gd name="connsiteX3" fmla="*/ 2631712 w 2631745"/>
              <a:gd name="connsiteY3" fmla="*/ 5836580 h 5836934"/>
              <a:gd name="connsiteX4" fmla="*/ 2631745 w 2631745"/>
              <a:gd name="connsiteY4" fmla="*/ 5836934 h 5836934"/>
              <a:gd name="connsiteX5" fmla="*/ 543542 w 2631745"/>
              <a:gd name="connsiteY5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745" h="5836934">
                <a:moveTo>
                  <a:pt x="0" y="0"/>
                </a:moveTo>
                <a:lnTo>
                  <a:pt x="1623818" y="0"/>
                </a:lnTo>
                <a:lnTo>
                  <a:pt x="2167327" y="5836580"/>
                </a:lnTo>
                <a:lnTo>
                  <a:pt x="2631712" y="5836580"/>
                </a:lnTo>
                <a:lnTo>
                  <a:pt x="2631745" y="5836934"/>
                </a:lnTo>
                <a:lnTo>
                  <a:pt x="543542" y="5836934"/>
                </a:lnTo>
                <a:close/>
              </a:path>
            </a:pathLst>
          </a:custGeom>
          <a:noFill/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5" name="Picture 3"/>
          <p:cNvSpPr>
            <a:spLocks noGrp="1"/>
          </p:cNvSpPr>
          <p:nvPr>
            <p:ph type="pic" sz="quarter" idx="13"/>
          </p:nvPr>
        </p:nvSpPr>
        <p:spPr>
          <a:xfrm>
            <a:off x="7954439" y="501954"/>
            <a:ext cx="2631745" cy="5836934"/>
          </a:xfrm>
          <a:custGeom>
            <a:avLst/>
            <a:gdLst>
              <a:gd name="connsiteX0" fmla="*/ 0 w 2631745"/>
              <a:gd name="connsiteY0" fmla="*/ 0 h 5836934"/>
              <a:gd name="connsiteX1" fmla="*/ 1623818 w 2631745"/>
              <a:gd name="connsiteY1" fmla="*/ 0 h 5836934"/>
              <a:gd name="connsiteX2" fmla="*/ 2167327 w 2631745"/>
              <a:gd name="connsiteY2" fmla="*/ 5836580 h 5836934"/>
              <a:gd name="connsiteX3" fmla="*/ 2631712 w 2631745"/>
              <a:gd name="connsiteY3" fmla="*/ 5836580 h 5836934"/>
              <a:gd name="connsiteX4" fmla="*/ 2631745 w 2631745"/>
              <a:gd name="connsiteY4" fmla="*/ 5836934 h 5836934"/>
              <a:gd name="connsiteX5" fmla="*/ 543542 w 2631745"/>
              <a:gd name="connsiteY5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745" h="5836934">
                <a:moveTo>
                  <a:pt x="0" y="0"/>
                </a:moveTo>
                <a:lnTo>
                  <a:pt x="1623818" y="0"/>
                </a:lnTo>
                <a:lnTo>
                  <a:pt x="2167327" y="5836580"/>
                </a:lnTo>
                <a:lnTo>
                  <a:pt x="2631712" y="5836580"/>
                </a:lnTo>
                <a:lnTo>
                  <a:pt x="2631745" y="5836934"/>
                </a:lnTo>
                <a:lnTo>
                  <a:pt x="543542" y="5836934"/>
                </a:lnTo>
                <a:close/>
              </a:path>
            </a:pathLst>
          </a:custGeom>
          <a:noFill/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22" name="Picture 4"/>
          <p:cNvSpPr>
            <a:spLocks noGrp="1"/>
          </p:cNvSpPr>
          <p:nvPr>
            <p:ph type="pic" sz="quarter" idx="12"/>
          </p:nvPr>
        </p:nvSpPr>
        <p:spPr>
          <a:xfrm>
            <a:off x="9708376" y="501954"/>
            <a:ext cx="1906982" cy="5836934"/>
          </a:xfrm>
          <a:custGeom>
            <a:avLst/>
            <a:gdLst>
              <a:gd name="connsiteX0" fmla="*/ 0 w 1906982"/>
              <a:gd name="connsiteY0" fmla="*/ 0 h 5836934"/>
              <a:gd name="connsiteX1" fmla="*/ 1906982 w 1906982"/>
              <a:gd name="connsiteY1" fmla="*/ 0 h 5836934"/>
              <a:gd name="connsiteX2" fmla="*/ 1906982 w 1906982"/>
              <a:gd name="connsiteY2" fmla="*/ 5836934 h 5836934"/>
              <a:gd name="connsiteX3" fmla="*/ 1007927 w 1906982"/>
              <a:gd name="connsiteY3" fmla="*/ 5836934 h 5836934"/>
              <a:gd name="connsiteX4" fmla="*/ 1007894 w 1906982"/>
              <a:gd name="connsiteY4" fmla="*/ 5836580 h 5836934"/>
              <a:gd name="connsiteX5" fmla="*/ 543509 w 1906982"/>
              <a:gd name="connsiteY5" fmla="*/ 5836580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982" h="5836934">
                <a:moveTo>
                  <a:pt x="0" y="0"/>
                </a:moveTo>
                <a:lnTo>
                  <a:pt x="1906982" y="0"/>
                </a:lnTo>
                <a:lnTo>
                  <a:pt x="1906982" y="5836934"/>
                </a:lnTo>
                <a:lnTo>
                  <a:pt x="1007927" y="5836934"/>
                </a:lnTo>
                <a:lnTo>
                  <a:pt x="1007894" y="5836580"/>
                </a:lnTo>
                <a:lnTo>
                  <a:pt x="543509" y="5836580"/>
                </a:lnTo>
                <a:close/>
              </a:path>
            </a:pathLst>
          </a:custGeom>
          <a:noFill/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229666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gal Analysis - L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">
            <a:extLst>
              <a:ext uri="{FF2B5EF4-FFF2-40B4-BE49-F238E27FC236}">
                <a16:creationId xmlns:a16="http://schemas.microsoft.com/office/drawing/2014/main" id="{E4CFCF8D-F791-4A1A-B2A4-914300E6F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446" y="0"/>
            <a:ext cx="11109109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772472" y="307320"/>
            <a:ext cx="10047810" cy="918807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3391B1-6DDE-4A94-8599-3864F4701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2472" y="6343650"/>
            <a:ext cx="1054322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BC8F4-7C5A-4BAC-AC71-C086E86EA65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3113" y="1581149"/>
            <a:ext cx="10599737" cy="4762500"/>
          </a:xfrm>
        </p:spPr>
        <p:txBody>
          <a:bodyPr anchor="ctr"/>
          <a:lstStyle>
            <a:lvl1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ractLanguage Dingbat" descr="Contract language dingbat" hidden="1">
            <a:extLst>
              <a:ext uri="{FF2B5EF4-FFF2-40B4-BE49-F238E27FC236}">
                <a16:creationId xmlns:a16="http://schemas.microsoft.com/office/drawing/2014/main" id="{ECE74112-41E0-4912-A53B-7053487E1D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0281" y="3789"/>
            <a:ext cx="1371719" cy="140220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3B1ABA-FA07-4D4D-B03D-3467FB134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2472" y="1581150"/>
            <a:ext cx="1054322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10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 Boxe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73152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White TL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1292985"/>
            <a:ext cx="5267269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TL"/>
          <p:cNvSpPr>
            <a:spLocks noGrp="1"/>
          </p:cNvSpPr>
          <p:nvPr>
            <p:ph idx="1"/>
          </p:nvPr>
        </p:nvSpPr>
        <p:spPr>
          <a:xfrm>
            <a:off x="576641" y="1299909"/>
            <a:ext cx="5267268" cy="2286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2" name="White TR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6977" y="1299909"/>
            <a:ext cx="5267269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Text TR"/>
          <p:cNvSpPr>
            <a:spLocks noGrp="1"/>
          </p:cNvSpPr>
          <p:nvPr>
            <p:ph idx="10"/>
          </p:nvPr>
        </p:nvSpPr>
        <p:spPr>
          <a:xfrm>
            <a:off x="6346976" y="1286061"/>
            <a:ext cx="5267269" cy="2292924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White BL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3957570"/>
            <a:ext cx="5267269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2" name="Text BL"/>
          <p:cNvSpPr>
            <a:spLocks noGrp="1"/>
          </p:cNvSpPr>
          <p:nvPr>
            <p:ph idx="11"/>
          </p:nvPr>
        </p:nvSpPr>
        <p:spPr>
          <a:xfrm>
            <a:off x="576640" y="3950646"/>
            <a:ext cx="5267267" cy="2292924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4" name="White BR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6977" y="3957570"/>
            <a:ext cx="5267269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Text BR"/>
          <p:cNvSpPr>
            <a:spLocks noGrp="1"/>
          </p:cNvSpPr>
          <p:nvPr>
            <p:ph idx="12"/>
          </p:nvPr>
        </p:nvSpPr>
        <p:spPr>
          <a:xfrm>
            <a:off x="6346974" y="3971418"/>
            <a:ext cx="5267271" cy="2272152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6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3" grpId="0" animBg="1"/>
      <p:bldP spid="1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boxes - 2 top, 1 bottom,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0" y="6702"/>
            <a:ext cx="12192000" cy="9144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64008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1296310"/>
            <a:ext cx="5267269" cy="228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2" name="Text 1"/>
          <p:cNvSpPr>
            <a:spLocks noGrp="1"/>
          </p:cNvSpPr>
          <p:nvPr>
            <p:ph idx="11"/>
          </p:nvPr>
        </p:nvSpPr>
        <p:spPr>
          <a:xfrm>
            <a:off x="576640" y="1296310"/>
            <a:ext cx="5267269" cy="2286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4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6977" y="1296310"/>
            <a:ext cx="5267269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Text 2"/>
          <p:cNvSpPr>
            <a:spLocks noGrp="1"/>
          </p:cNvSpPr>
          <p:nvPr>
            <p:ph idx="12"/>
          </p:nvPr>
        </p:nvSpPr>
        <p:spPr>
          <a:xfrm>
            <a:off x="6346976" y="1329016"/>
            <a:ext cx="5267269" cy="2253293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1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3990225"/>
            <a:ext cx="11037605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3"/>
          <p:cNvSpPr>
            <a:spLocks noGrp="1"/>
          </p:cNvSpPr>
          <p:nvPr>
            <p:ph idx="1"/>
          </p:nvPr>
        </p:nvSpPr>
        <p:spPr>
          <a:xfrm>
            <a:off x="576640" y="3990223"/>
            <a:ext cx="11037605" cy="2286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Boxes 1 top, t bottom,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0" y="8"/>
            <a:ext cx="12191999" cy="914400"/>
          </a:xfrm>
          <a:solidFill>
            <a:srgbClr val="FFFFFF"/>
          </a:solidFill>
        </p:spPr>
        <p:txBody>
          <a:bodyPr anchor="ctr">
            <a:noAutofit/>
          </a:bodyPr>
          <a:lstStyle>
            <a:lvl1pPr marL="64008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1284825"/>
            <a:ext cx="11037605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576640" y="1284825"/>
            <a:ext cx="11037605" cy="2286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3941243"/>
            <a:ext cx="5267269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2" name="Text 2"/>
          <p:cNvSpPr>
            <a:spLocks noGrp="1"/>
          </p:cNvSpPr>
          <p:nvPr>
            <p:ph idx="11"/>
          </p:nvPr>
        </p:nvSpPr>
        <p:spPr>
          <a:xfrm>
            <a:off x="576640" y="3941242"/>
            <a:ext cx="5267269" cy="2286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4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6977" y="3941243"/>
            <a:ext cx="5267269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Text 3"/>
          <p:cNvSpPr>
            <a:spLocks noGrp="1"/>
          </p:cNvSpPr>
          <p:nvPr>
            <p:ph idx="12"/>
          </p:nvPr>
        </p:nvSpPr>
        <p:spPr>
          <a:xfrm>
            <a:off x="6346976" y="3941242"/>
            <a:ext cx="5267269" cy="2286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7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0" y="-11096"/>
            <a:ext cx="12192000" cy="114098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64008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Whi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7198" y="1638293"/>
            <a:ext cx="11037605" cy="12899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576640" y="1650795"/>
            <a:ext cx="11037605" cy="1288568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Whi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3398985"/>
            <a:ext cx="11037605" cy="11765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Text 2"/>
          <p:cNvSpPr>
            <a:spLocks noGrp="1"/>
          </p:cNvSpPr>
          <p:nvPr>
            <p:ph idx="10"/>
          </p:nvPr>
        </p:nvSpPr>
        <p:spPr>
          <a:xfrm>
            <a:off x="576640" y="3387889"/>
            <a:ext cx="11037605" cy="1187642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Whi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5046249"/>
            <a:ext cx="11037605" cy="12899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Text 3"/>
          <p:cNvSpPr>
            <a:spLocks noGrp="1"/>
          </p:cNvSpPr>
          <p:nvPr>
            <p:ph idx="11"/>
          </p:nvPr>
        </p:nvSpPr>
        <p:spPr>
          <a:xfrm>
            <a:off x="576640" y="5046248"/>
            <a:ext cx="11037605" cy="1289973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0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60492018-A215-42C6-8FBA-E577CA62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96"/>
            <a:ext cx="12192000" cy="114098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64008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Whi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1582364"/>
            <a:ext cx="11037605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576640" y="1582364"/>
            <a:ext cx="11037605" cy="2286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Whi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0" y="4132636"/>
            <a:ext cx="11037605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0" name="Text 2"/>
          <p:cNvSpPr>
            <a:spLocks noGrp="1"/>
          </p:cNvSpPr>
          <p:nvPr>
            <p:ph idx="10"/>
          </p:nvPr>
        </p:nvSpPr>
        <p:spPr>
          <a:xfrm>
            <a:off x="576639" y="4132635"/>
            <a:ext cx="11037605" cy="2285999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9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s at UC Davis arboretum&#10;">
            <a:extLst>
              <a:ext uri="{FF2B5EF4-FFF2-40B4-BE49-F238E27FC236}">
                <a16:creationId xmlns:a16="http://schemas.microsoft.com/office/drawing/2014/main" id="{744D032E-19D6-8A41-BC6B-07B68A6B8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 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  <p:sp>
        <p:nvSpPr>
          <p:cNvPr id="27" name="Google Shape;27;p32" descr="Decorative"/>
          <p:cNvSpPr/>
          <p:nvPr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2" hasCustomPrompt="1"/>
          </p:nvPr>
        </p:nvSpPr>
        <p:spPr>
          <a:xfrm>
            <a:off x="6709954" y="4999421"/>
            <a:ext cx="5112655" cy="127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0" tIns="45700" rIns="91440" bIns="45700" anchor="b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Presenter information here</a:t>
            </a:r>
          </a:p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And also here</a:t>
            </a:r>
          </a:p>
        </p:txBody>
      </p:sp>
      <p:pic>
        <p:nvPicPr>
          <p:cNvPr id="8" name="Google Shape;28;p32" descr="UC Davis, Continuing and Professional Education logo">
            <a:extLst>
              <a:ext uri="{FF2B5EF4-FFF2-40B4-BE49-F238E27FC236}">
                <a16:creationId xmlns:a16="http://schemas.microsoft.com/office/drawing/2014/main" id="{EE92FB9C-BD7A-42DC-939D-A03C4CE077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1" y="5611439"/>
            <a:ext cx="3661516" cy="5877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673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Up, Picture on Top;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2618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 sz="4000" b="1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4821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8782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6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05391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Picture Left"/>
          <p:cNvSpPr>
            <a:spLocks noGrp="1"/>
          </p:cNvSpPr>
          <p:nvPr>
            <p:ph type="pic" sz="quarter" idx="10"/>
          </p:nvPr>
        </p:nvSpPr>
        <p:spPr>
          <a:xfrm>
            <a:off x="504821" y="1982440"/>
            <a:ext cx="3376492" cy="2482319"/>
          </a:xfrm>
          <a:noFill/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Left"/>
          <p:cNvSpPr>
            <a:spLocks noGrp="1"/>
          </p:cNvSpPr>
          <p:nvPr>
            <p:ph idx="1"/>
          </p:nvPr>
        </p:nvSpPr>
        <p:spPr>
          <a:xfrm>
            <a:off x="504820" y="4464759"/>
            <a:ext cx="3376491" cy="1820889"/>
          </a:xfrm>
          <a:solidFill>
            <a:schemeClr val="bg1"/>
          </a:solidFill>
        </p:spPr>
        <p:txBody>
          <a:bodyPr lIns="274320" tIns="91440" rIns="274320" bIns="9144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Center"/>
          <p:cNvSpPr>
            <a:spLocks noGrp="1"/>
          </p:cNvSpPr>
          <p:nvPr>
            <p:ph type="pic" sz="quarter" idx="13"/>
          </p:nvPr>
        </p:nvSpPr>
        <p:spPr>
          <a:xfrm>
            <a:off x="4418782" y="1982440"/>
            <a:ext cx="3376492" cy="2482319"/>
          </a:xfrm>
          <a:noFill/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22" name="Text Center"/>
          <p:cNvSpPr>
            <a:spLocks noGrp="1"/>
          </p:cNvSpPr>
          <p:nvPr>
            <p:ph idx="14"/>
          </p:nvPr>
        </p:nvSpPr>
        <p:spPr>
          <a:xfrm>
            <a:off x="4418780" y="4464759"/>
            <a:ext cx="3376492" cy="1820889"/>
          </a:xfrm>
          <a:solidFill>
            <a:schemeClr val="bg1"/>
          </a:solidFill>
        </p:spPr>
        <p:txBody>
          <a:bodyPr lIns="274320" tIns="91440" rIns="274320" bIns="9144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Right"/>
          <p:cNvSpPr>
            <a:spLocks noGrp="1"/>
          </p:cNvSpPr>
          <p:nvPr>
            <p:ph type="pic" sz="quarter" idx="11"/>
          </p:nvPr>
        </p:nvSpPr>
        <p:spPr>
          <a:xfrm>
            <a:off x="8305391" y="1982440"/>
            <a:ext cx="3376492" cy="2482319"/>
          </a:xfrm>
          <a:noFill/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Text Right"/>
          <p:cNvSpPr>
            <a:spLocks noGrp="1"/>
          </p:cNvSpPr>
          <p:nvPr>
            <p:ph idx="12"/>
          </p:nvPr>
        </p:nvSpPr>
        <p:spPr>
          <a:xfrm>
            <a:off x="8332739" y="4464760"/>
            <a:ext cx="3349144" cy="1820888"/>
          </a:xfrm>
          <a:solidFill>
            <a:schemeClr val="bg1"/>
          </a:solidFill>
        </p:spPr>
        <p:txBody>
          <a:bodyPr lIns="274320" tIns="91440" rIns="274320" bIns="9144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0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Up, Picture on Bottom;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2618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 sz="4000" b="1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4821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8782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6" name="White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05391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Picture Left"/>
          <p:cNvSpPr>
            <a:spLocks noGrp="1"/>
          </p:cNvSpPr>
          <p:nvPr>
            <p:ph type="pic" sz="quarter" idx="10"/>
          </p:nvPr>
        </p:nvSpPr>
        <p:spPr>
          <a:xfrm>
            <a:off x="485540" y="3803330"/>
            <a:ext cx="3376492" cy="2482319"/>
          </a:xfrm>
          <a:noFill/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Left"/>
          <p:cNvSpPr>
            <a:spLocks noGrp="1"/>
          </p:cNvSpPr>
          <p:nvPr>
            <p:ph idx="1"/>
          </p:nvPr>
        </p:nvSpPr>
        <p:spPr>
          <a:xfrm>
            <a:off x="504820" y="1999912"/>
            <a:ext cx="3357211" cy="1787616"/>
          </a:xfrm>
          <a:solidFill>
            <a:schemeClr val="bg1"/>
          </a:solidFill>
        </p:spPr>
        <p:txBody>
          <a:bodyPr lIns="274320" tIns="91440" rIns="274320" bIns="9144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Center"/>
          <p:cNvSpPr>
            <a:spLocks noGrp="1"/>
          </p:cNvSpPr>
          <p:nvPr>
            <p:ph type="pic" sz="quarter" idx="13"/>
          </p:nvPr>
        </p:nvSpPr>
        <p:spPr>
          <a:xfrm>
            <a:off x="4395922" y="3787529"/>
            <a:ext cx="3376492" cy="2482319"/>
          </a:xfrm>
          <a:noFill/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22" name="Text Center"/>
          <p:cNvSpPr>
            <a:spLocks noGrp="1"/>
          </p:cNvSpPr>
          <p:nvPr>
            <p:ph idx="14"/>
          </p:nvPr>
        </p:nvSpPr>
        <p:spPr>
          <a:xfrm>
            <a:off x="4395008" y="2002435"/>
            <a:ext cx="3376492" cy="1769293"/>
          </a:xfrm>
          <a:solidFill>
            <a:schemeClr val="bg1"/>
          </a:solidFill>
        </p:spPr>
        <p:txBody>
          <a:bodyPr lIns="274320" tIns="91440" rIns="274320" bIns="9144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Right"/>
          <p:cNvSpPr>
            <a:spLocks noGrp="1"/>
          </p:cNvSpPr>
          <p:nvPr>
            <p:ph type="pic" sz="quarter" idx="11"/>
          </p:nvPr>
        </p:nvSpPr>
        <p:spPr>
          <a:xfrm>
            <a:off x="8305391" y="3787528"/>
            <a:ext cx="3376492" cy="2482319"/>
          </a:xfrm>
          <a:noFill/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Text Right"/>
          <p:cNvSpPr>
            <a:spLocks noGrp="1"/>
          </p:cNvSpPr>
          <p:nvPr>
            <p:ph idx="12"/>
          </p:nvPr>
        </p:nvSpPr>
        <p:spPr>
          <a:xfrm>
            <a:off x="8305391" y="2007224"/>
            <a:ext cx="3376492" cy="1764502"/>
          </a:xfrm>
          <a:solidFill>
            <a:schemeClr val="bg1"/>
          </a:solidFill>
        </p:spPr>
        <p:txBody>
          <a:bodyPr lIns="274320" tIns="91440" rIns="274320" bIns="9144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5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Up, Picture On Top;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504821" y="-1788180"/>
            <a:ext cx="11177062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3600" b="0" kern="1200" dirty="0">
                <a:solidFill>
                  <a:srgbClr val="59595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Whi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05391" y="501954"/>
            <a:ext cx="3376492" cy="5783696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Whi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8782" y="501954"/>
            <a:ext cx="3376492" cy="5783696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4821" y="501954"/>
            <a:ext cx="3376492" cy="5783696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Picture Left"/>
          <p:cNvSpPr>
            <a:spLocks noGrp="1"/>
          </p:cNvSpPr>
          <p:nvPr>
            <p:ph type="pic" sz="quarter" idx="10"/>
          </p:nvPr>
        </p:nvSpPr>
        <p:spPr>
          <a:xfrm>
            <a:off x="504821" y="501953"/>
            <a:ext cx="3376492" cy="3551288"/>
          </a:xfrm>
          <a:noFill/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6" name="Text Left"/>
          <p:cNvSpPr>
            <a:spLocks noGrp="1"/>
          </p:cNvSpPr>
          <p:nvPr>
            <p:ph idx="1"/>
          </p:nvPr>
        </p:nvSpPr>
        <p:spPr>
          <a:xfrm>
            <a:off x="840957" y="4356886"/>
            <a:ext cx="2695302" cy="162511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Center"/>
          <p:cNvSpPr>
            <a:spLocks noGrp="1"/>
          </p:cNvSpPr>
          <p:nvPr>
            <p:ph type="pic" sz="quarter" idx="13"/>
          </p:nvPr>
        </p:nvSpPr>
        <p:spPr>
          <a:xfrm>
            <a:off x="4418782" y="501953"/>
            <a:ext cx="3376492" cy="3551288"/>
          </a:xfrm>
          <a:noFill/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22" name="Text Center"/>
          <p:cNvSpPr>
            <a:spLocks noGrp="1"/>
          </p:cNvSpPr>
          <p:nvPr>
            <p:ph idx="14"/>
          </p:nvPr>
        </p:nvSpPr>
        <p:spPr>
          <a:xfrm>
            <a:off x="4754918" y="4356886"/>
            <a:ext cx="2695302" cy="162511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Right"/>
          <p:cNvSpPr>
            <a:spLocks noGrp="1"/>
          </p:cNvSpPr>
          <p:nvPr>
            <p:ph type="pic" sz="quarter" idx="11"/>
          </p:nvPr>
        </p:nvSpPr>
        <p:spPr>
          <a:xfrm>
            <a:off x="8305391" y="501953"/>
            <a:ext cx="3376492" cy="3551288"/>
          </a:xfrm>
          <a:noFill/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Text Right"/>
          <p:cNvSpPr>
            <a:spLocks noGrp="1"/>
          </p:cNvSpPr>
          <p:nvPr>
            <p:ph idx="12"/>
          </p:nvPr>
        </p:nvSpPr>
        <p:spPr>
          <a:xfrm>
            <a:off x="8641527" y="4356886"/>
            <a:ext cx="2695302" cy="162511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7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Full Screen);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504821" y="-1788180"/>
            <a:ext cx="11109110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3600" b="0" kern="1200" dirty="0">
                <a:solidFill>
                  <a:srgbClr val="59595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"/>
          <p:cNvSpPr>
            <a:spLocks noGrp="1"/>
          </p:cNvSpPr>
          <p:nvPr>
            <p:ph type="pic" sz="quarter" idx="10"/>
          </p:nvPr>
        </p:nvSpPr>
        <p:spPr>
          <a:xfrm>
            <a:off x="504821" y="502692"/>
            <a:ext cx="11109110" cy="5850487"/>
          </a:xfrm>
          <a:prstGeom prst="snip2DiagRect">
            <a:avLst>
              <a:gd name="adj1" fmla="val 0"/>
              <a:gd name="adj2" fmla="val 0"/>
            </a:avLst>
          </a:prstGeom>
          <a:noFill/>
          <a:effectLst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467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Up Picture Layou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hite Top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501954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White Bottom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3679979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1815AF7-7744-442E-9586-A6A1AA69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8720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 sz="4000" b="1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Top"/>
          <p:cNvSpPr>
            <a:spLocks noGrp="1"/>
          </p:cNvSpPr>
          <p:nvPr>
            <p:ph type="pic" sz="quarter" idx="11"/>
          </p:nvPr>
        </p:nvSpPr>
        <p:spPr>
          <a:xfrm>
            <a:off x="576639" y="1463039"/>
            <a:ext cx="5523910" cy="2377440"/>
          </a:xfrm>
          <a:noFill/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7" name="Text Top"/>
          <p:cNvSpPr>
            <a:spLocks noGrp="1"/>
          </p:cNvSpPr>
          <p:nvPr>
            <p:ph idx="1"/>
          </p:nvPr>
        </p:nvSpPr>
        <p:spPr>
          <a:xfrm>
            <a:off x="6095443" y="1453916"/>
            <a:ext cx="5518803" cy="237744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27432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Bottom"/>
          <p:cNvSpPr>
            <a:spLocks noGrp="1"/>
          </p:cNvSpPr>
          <p:nvPr>
            <p:ph type="pic" sz="quarter" idx="12"/>
          </p:nvPr>
        </p:nvSpPr>
        <p:spPr>
          <a:xfrm>
            <a:off x="571533" y="4133088"/>
            <a:ext cx="5523910" cy="2377440"/>
          </a:xfrm>
          <a:noFill/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Bottom"/>
          <p:cNvSpPr>
            <a:spLocks noGrp="1"/>
          </p:cNvSpPr>
          <p:nvPr>
            <p:ph idx="10"/>
          </p:nvPr>
        </p:nvSpPr>
        <p:spPr>
          <a:xfrm>
            <a:off x="6095443" y="4133086"/>
            <a:ext cx="5518803" cy="237744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27432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186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with Hands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">
            <a:extLst>
              <a:ext uri="{FF2B5EF4-FFF2-40B4-BE49-F238E27FC236}">
                <a16:creationId xmlns:a16="http://schemas.microsoft.com/office/drawing/2014/main" id="{EA71459F-97F2-4016-8B34-3AC053F33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6321"/>
            <a:ext cx="12192000" cy="229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914399" y="-1788180"/>
            <a:ext cx="10383424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3600" b="0" kern="1200" dirty="0">
                <a:solidFill>
                  <a:srgbClr val="59595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52243-F10D-42EB-ACC7-28AE281EC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4"/>
          <a:stretch/>
        </p:blipFill>
        <p:spPr>
          <a:xfrm>
            <a:off x="-218209" y="148799"/>
            <a:ext cx="12710160" cy="6709202"/>
          </a:xfrm>
          <a:prstGeom prst="rect">
            <a:avLst/>
          </a:prstGeom>
          <a:ln w="41942" cap="flat">
            <a:noFill/>
            <a:prstDash val="solid"/>
            <a:miter/>
          </a:ln>
          <a:effectLst>
            <a:outerShdw blurRad="317500" dist="190500" dir="5400000" algn="t" rotWithShape="0">
              <a:prstClr val="black">
                <a:alpha val="25000"/>
              </a:prstClr>
            </a:outerShdw>
          </a:effectLst>
        </p:spPr>
      </p:pic>
      <p:sp>
        <p:nvSpPr>
          <p:cNvPr id="8" name="Picture 1"/>
          <p:cNvSpPr>
            <a:spLocks noGrp="1"/>
          </p:cNvSpPr>
          <p:nvPr>
            <p:ph type="pic" sz="quarter" idx="10"/>
          </p:nvPr>
        </p:nvSpPr>
        <p:spPr>
          <a:xfrm>
            <a:off x="2897437" y="713182"/>
            <a:ext cx="6312664" cy="4299396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"/>
          <p:cNvSpPr>
            <a:spLocks noGrp="1"/>
          </p:cNvSpPr>
          <p:nvPr>
            <p:ph idx="1"/>
          </p:nvPr>
        </p:nvSpPr>
        <p:spPr>
          <a:xfrm>
            <a:off x="3315695" y="5844142"/>
            <a:ext cx="5421598" cy="64590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097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ad with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">
            <a:extLst>
              <a:ext uri="{FF2B5EF4-FFF2-40B4-BE49-F238E27FC236}">
                <a16:creationId xmlns:a16="http://schemas.microsoft.com/office/drawing/2014/main" id="{EA71459F-97F2-4016-8B34-3AC053F33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6321"/>
            <a:ext cx="12192000" cy="229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914399" y="-1788180"/>
            <a:ext cx="10383424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3600" b="0" kern="1200" dirty="0">
                <a:solidFill>
                  <a:srgbClr val="59595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FBA70-C022-4DF2-9F19-432414EB4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1"/>
          <a:stretch/>
        </p:blipFill>
        <p:spPr>
          <a:xfrm>
            <a:off x="-175398" y="146304"/>
            <a:ext cx="12573324" cy="6711696"/>
          </a:xfrm>
          <a:prstGeom prst="rect">
            <a:avLst/>
          </a:prstGeom>
          <a:ln w="41942" cap="flat">
            <a:noFill/>
            <a:prstDash val="solid"/>
            <a:miter/>
          </a:ln>
          <a:effectLst>
            <a:outerShdw blurRad="317500" dist="190500" dir="5400000" algn="t" rotWithShape="0">
              <a:prstClr val="black">
                <a:alpha val="25000"/>
              </a:prstClr>
            </a:outerShdw>
          </a:effectLst>
        </p:spPr>
      </p:pic>
      <p:sp>
        <p:nvSpPr>
          <p:cNvPr id="8" name="Picture 1"/>
          <p:cNvSpPr>
            <a:spLocks noGrp="1"/>
          </p:cNvSpPr>
          <p:nvPr>
            <p:ph type="pic" sz="quarter" idx="10"/>
          </p:nvPr>
        </p:nvSpPr>
        <p:spPr>
          <a:xfrm>
            <a:off x="2897437" y="713182"/>
            <a:ext cx="6312664" cy="4299396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"/>
          <p:cNvSpPr>
            <a:spLocks noGrp="1"/>
          </p:cNvSpPr>
          <p:nvPr>
            <p:ph idx="1"/>
          </p:nvPr>
        </p:nvSpPr>
        <p:spPr>
          <a:xfrm>
            <a:off x="3315695" y="5844142"/>
            <a:ext cx="5421598" cy="64590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3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Pad with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">
            <a:extLst>
              <a:ext uri="{FF2B5EF4-FFF2-40B4-BE49-F238E27FC236}">
                <a16:creationId xmlns:a16="http://schemas.microsoft.com/office/drawing/2014/main" id="{EA71459F-97F2-4016-8B34-3AC053F33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6321"/>
            <a:ext cx="12192000" cy="229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914399" y="-1788180"/>
            <a:ext cx="10383424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3600" b="0" kern="1200" dirty="0">
                <a:solidFill>
                  <a:srgbClr val="59595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AB2B3-7F9E-4222-B821-9A1207AB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1"/>
          <a:stretch/>
        </p:blipFill>
        <p:spPr>
          <a:xfrm>
            <a:off x="-142563" y="146304"/>
            <a:ext cx="12528865" cy="6711696"/>
          </a:xfrm>
          <a:prstGeom prst="rect">
            <a:avLst/>
          </a:prstGeom>
          <a:ln w="41942" cap="flat">
            <a:noFill/>
            <a:prstDash val="solid"/>
            <a:miter/>
          </a:ln>
          <a:effectLst>
            <a:outerShdw blurRad="317500" dist="190500" dir="5400000" algn="t" rotWithShape="0">
              <a:prstClr val="black">
                <a:alpha val="25000"/>
              </a:prstClr>
            </a:outerShdw>
          </a:effectLst>
        </p:spPr>
      </p:pic>
      <p:sp>
        <p:nvSpPr>
          <p:cNvPr id="8" name="Picture 1"/>
          <p:cNvSpPr>
            <a:spLocks noGrp="1"/>
          </p:cNvSpPr>
          <p:nvPr>
            <p:ph type="pic" sz="quarter" idx="10"/>
          </p:nvPr>
        </p:nvSpPr>
        <p:spPr>
          <a:xfrm>
            <a:off x="2897437" y="713182"/>
            <a:ext cx="6312664" cy="4299396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"/>
          <p:cNvSpPr>
            <a:spLocks noGrp="1"/>
          </p:cNvSpPr>
          <p:nvPr>
            <p:ph idx="1"/>
          </p:nvPr>
        </p:nvSpPr>
        <p:spPr>
          <a:xfrm>
            <a:off x="3315695" y="5844142"/>
            <a:ext cx="5421598" cy="64590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Pad with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">
            <a:extLst>
              <a:ext uri="{FF2B5EF4-FFF2-40B4-BE49-F238E27FC236}">
                <a16:creationId xmlns:a16="http://schemas.microsoft.com/office/drawing/2014/main" id="{EA71459F-97F2-4016-8B34-3AC053F33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6321"/>
            <a:ext cx="12192000" cy="229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914399" y="-1788180"/>
            <a:ext cx="10383424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3600" b="0" kern="1200" dirty="0">
                <a:solidFill>
                  <a:srgbClr val="59595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1CF55-A416-4A7C-8ABB-567133CE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1"/>
          <a:stretch/>
        </p:blipFill>
        <p:spPr>
          <a:xfrm>
            <a:off x="-152954" y="146304"/>
            <a:ext cx="12528865" cy="6711696"/>
          </a:xfrm>
          <a:prstGeom prst="rect">
            <a:avLst/>
          </a:prstGeom>
          <a:ln w="41942" cap="flat">
            <a:noFill/>
            <a:prstDash val="solid"/>
            <a:miter/>
          </a:ln>
          <a:effectLst>
            <a:outerShdw blurRad="317500" dist="190500" dir="5400000" algn="t" rotWithShape="0">
              <a:prstClr val="black">
                <a:alpha val="25000"/>
              </a:prstClr>
            </a:outerShdw>
          </a:effectLst>
        </p:spPr>
      </p:pic>
      <p:sp>
        <p:nvSpPr>
          <p:cNvPr id="8" name="Picture 1"/>
          <p:cNvSpPr>
            <a:spLocks noGrp="1"/>
          </p:cNvSpPr>
          <p:nvPr>
            <p:ph type="pic" sz="quarter" idx="10"/>
          </p:nvPr>
        </p:nvSpPr>
        <p:spPr>
          <a:xfrm>
            <a:off x="2897437" y="713182"/>
            <a:ext cx="6312664" cy="4299396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"/>
          <p:cNvSpPr>
            <a:spLocks noGrp="1"/>
          </p:cNvSpPr>
          <p:nvPr>
            <p:ph idx="1"/>
          </p:nvPr>
        </p:nvSpPr>
        <p:spPr>
          <a:xfrm>
            <a:off x="3315695" y="5844142"/>
            <a:ext cx="5421598" cy="64590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7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aptop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hite">
            <a:extLst>
              <a:ext uri="{FF2B5EF4-FFF2-40B4-BE49-F238E27FC236}">
                <a16:creationId xmlns:a16="http://schemas.microsoft.com/office/drawing/2014/main" id="{12AB171A-4671-4667-8542-D194E6CB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449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914399" y="-1788180"/>
            <a:ext cx="10383424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3600" b="0" kern="1200" dirty="0">
                <a:solidFill>
                  <a:srgbClr val="59595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Lapto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8" t="16780" r="9819"/>
          <a:stretch/>
        </p:blipFill>
        <p:spPr>
          <a:xfrm>
            <a:off x="227464" y="118281"/>
            <a:ext cx="11650638" cy="6739718"/>
          </a:xfrm>
          <a:prstGeom prst="rect">
            <a:avLst/>
          </a:prstGeom>
          <a:effectLst>
            <a:outerShdw blurRad="177800" dist="1524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7" name="Picture"/>
          <p:cNvSpPr>
            <a:spLocks noGrp="1"/>
          </p:cNvSpPr>
          <p:nvPr>
            <p:ph type="pic" sz="quarter" idx="10"/>
          </p:nvPr>
        </p:nvSpPr>
        <p:spPr>
          <a:xfrm>
            <a:off x="1797967" y="932887"/>
            <a:ext cx="8596063" cy="5093839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397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cramento skyline&#10;">
            <a:extLst>
              <a:ext uri="{FF2B5EF4-FFF2-40B4-BE49-F238E27FC236}">
                <a16:creationId xmlns:a16="http://schemas.microsoft.com/office/drawing/2014/main" id="{A4ADE0CB-6748-6B4E-B00F-0F116B00D5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 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  <p:sp>
        <p:nvSpPr>
          <p:cNvPr id="27" name="Google Shape;27;p32" descr="Decorative"/>
          <p:cNvSpPr/>
          <p:nvPr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2" hasCustomPrompt="1"/>
          </p:nvPr>
        </p:nvSpPr>
        <p:spPr>
          <a:xfrm>
            <a:off x="6709954" y="4999421"/>
            <a:ext cx="5112655" cy="127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0" tIns="45700" rIns="91440" bIns="45700" anchor="b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Presenter information here</a:t>
            </a:r>
          </a:p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And also here</a:t>
            </a:r>
          </a:p>
        </p:txBody>
      </p:sp>
      <p:pic>
        <p:nvPicPr>
          <p:cNvPr id="8" name="Google Shape;28;p32" descr="UC Davis, Continuing and Professional Education logo">
            <a:extLst>
              <a:ext uri="{FF2B5EF4-FFF2-40B4-BE49-F238E27FC236}">
                <a16:creationId xmlns:a16="http://schemas.microsoft.com/office/drawing/2014/main" id="{EE92FB9C-BD7A-42DC-939D-A03C4CE07720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838201" y="5611439"/>
            <a:ext cx="3661516" cy="5877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352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2-Up Picture Layou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71532" y="-1788180"/>
            <a:ext cx="10474055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3600" b="0" kern="1200" dirty="0">
                <a:solidFill>
                  <a:schemeClr val="tx1"/>
                </a:solidFill>
                <a:latin typeface="Proxima Nova Extrabold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White Top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501954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White Bottom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3679979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Picture Top"/>
          <p:cNvSpPr>
            <a:spLocks noGrp="1"/>
          </p:cNvSpPr>
          <p:nvPr>
            <p:ph type="pic" sz="quarter" idx="11"/>
          </p:nvPr>
        </p:nvSpPr>
        <p:spPr>
          <a:xfrm>
            <a:off x="576639" y="501953"/>
            <a:ext cx="5523910" cy="2676069"/>
          </a:xfrm>
          <a:noFill/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7" name="Text Top"/>
          <p:cNvSpPr>
            <a:spLocks noGrp="1"/>
          </p:cNvSpPr>
          <p:nvPr>
            <p:ph idx="1"/>
          </p:nvPr>
        </p:nvSpPr>
        <p:spPr>
          <a:xfrm>
            <a:off x="6095443" y="501952"/>
            <a:ext cx="5518803" cy="2676069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27432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Bottom"/>
          <p:cNvSpPr>
            <a:spLocks noGrp="1"/>
          </p:cNvSpPr>
          <p:nvPr>
            <p:ph type="pic" sz="quarter" idx="12" hasCustomPrompt="1"/>
          </p:nvPr>
        </p:nvSpPr>
        <p:spPr>
          <a:xfrm>
            <a:off x="571533" y="3679979"/>
            <a:ext cx="5523910" cy="2676069"/>
          </a:xfrm>
          <a:noFill/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 err="1"/>
              <a:t>Khjbd</a:t>
            </a:r>
            <a:r>
              <a:rPr lang="en-US" dirty="0"/>
              <a:t> bluybciupcbpiydbcpsdyibpuyvbpsdyuvbdspivbdpivbpsidbvpisdubvpiusdbvpisduubvpsdiuubvpisdubvipsdbvpidbvipsdbvpibdvpibdsvpisbdvpibdviubsdvpibsdviub</a:t>
            </a:r>
          </a:p>
        </p:txBody>
      </p:sp>
      <p:sp>
        <p:nvSpPr>
          <p:cNvPr id="10" name="Text Bottom"/>
          <p:cNvSpPr>
            <a:spLocks noGrp="1"/>
          </p:cNvSpPr>
          <p:nvPr>
            <p:ph idx="10"/>
          </p:nvPr>
        </p:nvSpPr>
        <p:spPr>
          <a:xfrm>
            <a:off x="6095443" y="3679977"/>
            <a:ext cx="5518803" cy="2676069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27432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77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(Full Screen);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504821" y="-1788180"/>
            <a:ext cx="11109110" cy="1578803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3600" b="0" kern="1200" dirty="0">
                <a:solidFill>
                  <a:srgbClr val="59595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34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(Full Screen);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">
            <a:extLst>
              <a:ext uri="{FF2B5EF4-FFF2-40B4-BE49-F238E27FC236}">
                <a16:creationId xmlns:a16="http://schemas.microsoft.com/office/drawing/2014/main" id="{8349CB26-F6AA-4602-8A1C-59A894BF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60934"/>
            <a:ext cx="12192000" cy="578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0C83B0-E762-463F-A86E-4730B83BF1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8001" y="1122363"/>
            <a:ext cx="9144000" cy="2387600"/>
          </a:xfrm>
        </p:spPr>
        <p:txBody>
          <a:bodyPr/>
          <a:lstStyle>
            <a:lvl1pPr>
              <a:defRPr>
                <a:solidFill>
                  <a:srgbClr val="2A2A2A"/>
                </a:solidFill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Section 1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4BD277E-043D-4C60-9280-8254DA4262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001" y="3602038"/>
            <a:ext cx="9144000" cy="1655762"/>
          </a:xfrm>
          <a:noFill/>
        </p:spPr>
        <p:txBody>
          <a:bodyPr>
            <a:normAutofit/>
          </a:bodyPr>
          <a:lstStyle>
            <a:lvl1pPr>
              <a:defRPr>
                <a:solidFill>
                  <a:srgbClr val="2A2A2A"/>
                </a:solidFill>
              </a:defRPr>
            </a:lvl1pPr>
          </a:lstStyle>
          <a:p>
            <a:pPr algn="r"/>
            <a:r>
              <a:rPr lang="en-US" sz="3200" dirty="0"/>
              <a:t>Subtitle</a:t>
            </a:r>
            <a:endParaRPr lang="en-US" sz="3200" dirty="0">
              <a:solidFill>
                <a:srgbClr val="F18A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75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(Full Screen);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">
            <a:extLst>
              <a:ext uri="{FF2B5EF4-FFF2-40B4-BE49-F238E27FC236}">
                <a16:creationId xmlns:a16="http://schemas.microsoft.com/office/drawing/2014/main" id="{8349CB26-F6AA-4602-8A1C-59A894BF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75792"/>
            <a:ext cx="12192000" cy="608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3A503E-50F8-4D7D-A7ED-A535A475B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34850"/>
            <a:ext cx="10515600" cy="5219431"/>
          </a:xfrm>
        </p:spPr>
        <p:txBody>
          <a:bodyPr>
            <a:normAutofit/>
          </a:bodyPr>
          <a:lstStyle>
            <a:lvl1pPr algn="l">
              <a:defRPr lang="en-US" sz="2600" kern="1200" dirty="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Stuff or Pictures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A6881-0E42-4F6B-9692-B2FE9636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79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30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(Full Screen);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">
            <a:extLst>
              <a:ext uri="{FF2B5EF4-FFF2-40B4-BE49-F238E27FC236}">
                <a16:creationId xmlns:a16="http://schemas.microsoft.com/office/drawing/2014/main" id="{8349CB26-F6AA-4602-8A1C-59A894BF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75792"/>
            <a:ext cx="12192000" cy="608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B11156-ABA4-4535-BC0E-E2EA9CE717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34850"/>
            <a:ext cx="10515600" cy="5219431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Add text here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B5E79BD-16ED-4494-8244-261D68E2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79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45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(Full Screen);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">
            <a:extLst>
              <a:ext uri="{FF2B5EF4-FFF2-40B4-BE49-F238E27FC236}">
                <a16:creationId xmlns:a16="http://schemas.microsoft.com/office/drawing/2014/main" id="{8349CB26-F6AA-4602-8A1C-59A894BF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75792"/>
            <a:ext cx="12192000" cy="608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99CD50-2F49-449E-B3BD-953293CCAB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34850"/>
            <a:ext cx="4872487" cy="5219431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>
                <a:solidFill>
                  <a:srgbClr val="2A2A2A"/>
                </a:solidFill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srgbClr val="2A2A2A"/>
                </a:solidFill>
              </a:rPr>
              <a:t> content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1C1C29-7536-4C25-8024-9B3F390D4EC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928" y="1274266"/>
            <a:ext cx="4872487" cy="5219431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>
                <a:solidFill>
                  <a:srgbClr val="2A2A2A"/>
                </a:solidFill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srgbClr val="2A2A2A"/>
                </a:solidFill>
              </a:rPr>
              <a:t> content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AB32168-5E8F-41FC-896B-FEE8C44C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79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630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(Full Screen);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">
            <a:extLst>
              <a:ext uri="{FF2B5EF4-FFF2-40B4-BE49-F238E27FC236}">
                <a16:creationId xmlns:a16="http://schemas.microsoft.com/office/drawing/2014/main" id="{8349CB26-F6AA-4602-8A1C-59A894BF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75792"/>
            <a:ext cx="12192000" cy="608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99CD50-2F49-449E-B3BD-953293CCA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850"/>
            <a:ext cx="4872487" cy="521943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2A2A2A"/>
                </a:solidFill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dirty="0">
              <a:solidFill>
                <a:srgbClr val="2A2A2A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A2606C-D366-4BB9-B86C-1CB601F542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5100" y="1234849"/>
            <a:ext cx="4872487" cy="521943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4400" dirty="0"/>
            </a:lvl1pPr>
          </a:lstStyle>
          <a:p>
            <a:pPr marL="571500" marR="0" lvl="0" indent="-571500" fontAlgn="auto">
              <a:buClrTx/>
              <a:buSzTx/>
              <a:tabLst/>
            </a:pPr>
            <a:endParaRPr lang="en-US" sz="4400" dirty="0">
              <a:solidFill>
                <a:srgbClr val="2A2A2A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4CE8BA-97DE-4FA1-B257-EC1038F0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79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78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(Full Screen);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">
            <a:extLst>
              <a:ext uri="{FF2B5EF4-FFF2-40B4-BE49-F238E27FC236}">
                <a16:creationId xmlns:a16="http://schemas.microsoft.com/office/drawing/2014/main" id="{8349CB26-F6AA-4602-8A1C-59A894BF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75792"/>
            <a:ext cx="12192000" cy="608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85D6C4-0F83-4565-A5C2-EACE4DF804D8}"/>
              </a:ext>
            </a:extLst>
          </p:cNvPr>
          <p:cNvSpPr txBox="1">
            <a:spLocks/>
          </p:cNvSpPr>
          <p:nvPr userDrawn="1"/>
        </p:nvSpPr>
        <p:spPr>
          <a:xfrm>
            <a:off x="838200" y="1288106"/>
            <a:ext cx="10220864" cy="887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Lead sentence: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0ECF0B-4EA4-45EC-A2EA-1877B253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174"/>
            <a:ext cx="4872487" cy="39745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marL="457200" indent="-457200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Column 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EC7066-5A35-4BC9-BF80-C256D6079F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97329" y="2376173"/>
            <a:ext cx="4753708" cy="39745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marL="457200" indent="-457200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Column 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3395C95-27F9-4503-848F-19C6E40A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79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624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(Full Screen);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">
            <a:extLst>
              <a:ext uri="{FF2B5EF4-FFF2-40B4-BE49-F238E27FC236}">
                <a16:creationId xmlns:a16="http://schemas.microsoft.com/office/drawing/2014/main" id="{8349CB26-F6AA-4602-8A1C-59A894BF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76286"/>
            <a:ext cx="12192000" cy="6081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82741F-B478-4FCA-BDEC-2EE29672F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76287"/>
            <a:ext cx="12192000" cy="60817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1E087BD-7EAB-4CBA-94D4-B6D96740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79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717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(Full Screen);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">
            <a:extLst>
              <a:ext uri="{FF2B5EF4-FFF2-40B4-BE49-F238E27FC236}">
                <a16:creationId xmlns:a16="http://schemas.microsoft.com/office/drawing/2014/main" id="{8349CB26-F6AA-4602-8A1C-59A894BF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76286"/>
            <a:ext cx="12192000" cy="6081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82741F-B478-4FCA-BDEC-2EE29672F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76287"/>
            <a:ext cx="12192000" cy="60817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0483E1-5C33-4CFD-8523-A7B09F27A2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331480"/>
            <a:ext cx="5555674" cy="4945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DC33AFA-51FF-46F5-AD82-F9D2FE19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79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51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odcut image of UC Davis water tower">
            <a:extLst>
              <a:ext uri="{FF2B5EF4-FFF2-40B4-BE49-F238E27FC236}">
                <a16:creationId xmlns:a16="http://schemas.microsoft.com/office/drawing/2014/main" id="{C69C3F2C-1A2D-D449-9FD5-3F78726E7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rgbClr val="292A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27" name="Google Shape;27;p32" descr="Decorative"/>
          <p:cNvSpPr/>
          <p:nvPr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rgbClr val="292A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2" hasCustomPrompt="1"/>
          </p:nvPr>
        </p:nvSpPr>
        <p:spPr>
          <a:xfrm>
            <a:off x="6709954" y="4999421"/>
            <a:ext cx="5112655" cy="127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0" tIns="45700" rIns="91440" bIns="45700" anchor="b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Presenter information here</a:t>
            </a:r>
          </a:p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And also here</a:t>
            </a:r>
          </a:p>
        </p:txBody>
      </p:sp>
      <p:pic>
        <p:nvPicPr>
          <p:cNvPr id="8" name="Google Shape;28;p32" descr="UC Davis, Continuing and Professional Education logo">
            <a:extLst>
              <a:ext uri="{FF2B5EF4-FFF2-40B4-BE49-F238E27FC236}">
                <a16:creationId xmlns:a16="http://schemas.microsoft.com/office/drawing/2014/main" id="{EE92FB9C-BD7A-42DC-939D-A03C4CE077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1" y="5611439"/>
            <a:ext cx="3661516" cy="5877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874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rgbClr val="292A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27" name="Google Shape;27;p32" descr="Decorative"/>
          <p:cNvSpPr/>
          <p:nvPr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rgbClr val="292A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2" hasCustomPrompt="1"/>
          </p:nvPr>
        </p:nvSpPr>
        <p:spPr>
          <a:xfrm>
            <a:off x="6709954" y="4999421"/>
            <a:ext cx="5112655" cy="127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0" tIns="45700" rIns="91440" bIns="45700" anchor="b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Presenter information here</a:t>
            </a:r>
          </a:p>
          <a:p>
            <a:pPr marL="4572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tabLst/>
              <a:defRPr/>
            </a:pPr>
            <a:r>
              <a:rPr lang="en-US" dirty="0"/>
              <a:t>And also here</a:t>
            </a:r>
          </a:p>
        </p:txBody>
      </p:sp>
      <p:pic>
        <p:nvPicPr>
          <p:cNvPr id="8" name="Google Shape;28;p32" descr="UC Davis, Continuing and Professional Education logo">
            <a:extLst>
              <a:ext uri="{FF2B5EF4-FFF2-40B4-BE49-F238E27FC236}">
                <a16:creationId xmlns:a16="http://schemas.microsoft.com/office/drawing/2014/main" id="{EE92FB9C-BD7A-42DC-939D-A03C4CE077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38201" y="5611439"/>
            <a:ext cx="3661516" cy="5877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36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 userDrawn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meeting in conference room&#10;">
            <a:extLst>
              <a:ext uri="{FF2B5EF4-FFF2-40B4-BE49-F238E27FC236}">
                <a16:creationId xmlns:a16="http://schemas.microsoft.com/office/drawing/2014/main" id="{93092376-C369-D94A-B0AD-763E62B589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 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5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 userDrawn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cramento river and Tower Bridge&#10;">
            <a:extLst>
              <a:ext uri="{FF2B5EF4-FFF2-40B4-BE49-F238E27FC236}">
                <a16:creationId xmlns:a16="http://schemas.microsoft.com/office/drawing/2014/main" id="{34A75B89-67B5-BF43-9617-797CDAF0C3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 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5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 preserve="1" userDrawn="1">
  <p:cSld name="1_Main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s at UC Davis arboretum&#10;">
            <a:extLst>
              <a:ext uri="{FF2B5EF4-FFF2-40B4-BE49-F238E27FC236}">
                <a16:creationId xmlns:a16="http://schemas.microsoft.com/office/drawing/2014/main" id="{C78467B6-1664-E640-B6EF-2FA20948F5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2"/>
          <p:cNvSpPr txBox="1">
            <a:spLocks noGrp="1"/>
          </p:cNvSpPr>
          <p:nvPr>
            <p:ph type="title" hasCustomPrompt="1"/>
          </p:nvPr>
        </p:nvSpPr>
        <p:spPr>
          <a:xfrm>
            <a:off x="838202" y="839830"/>
            <a:ext cx="10515600" cy="18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Presentation Title or Headline </a:t>
            </a:r>
            <a:br>
              <a:rPr lang="en-US" dirty="0"/>
            </a:br>
            <a:r>
              <a:rPr lang="en-US" dirty="0"/>
              <a:t>Goes Here up to 3 Lines</a:t>
            </a:r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 hasCustomPrompt="1"/>
          </p:nvPr>
        </p:nvSpPr>
        <p:spPr>
          <a:xfrm>
            <a:off x="838201" y="2918243"/>
            <a:ext cx="1051559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Semibold"/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Optional Subhead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283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tags" Target="../tags/tag1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rgbClr val="40404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Potential Title Here</a:t>
            </a:r>
            <a:endParaRPr lang="en-US" dirty="0"/>
          </a:p>
        </p:txBody>
      </p:sp>
      <p:sp>
        <p:nvSpPr>
          <p:cNvPr id="11" name="Google Shape;11;p3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Item here</a:t>
            </a:r>
            <a:endParaRPr dirty="0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629871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6" r:id="rId1"/>
    <p:sldLayoutId id="2147483972" r:id="rId2"/>
    <p:sldLayoutId id="2147483964" r:id="rId3"/>
    <p:sldLayoutId id="2147483971" r:id="rId4"/>
    <p:sldLayoutId id="2147483969" r:id="rId5"/>
    <p:sldLayoutId id="2147483944" r:id="rId6"/>
    <p:sldLayoutId id="2147483945" r:id="rId7"/>
    <p:sldLayoutId id="2147483973" r:id="rId8"/>
    <p:sldLayoutId id="2147483974" r:id="rId9"/>
    <p:sldLayoutId id="2147483963" r:id="rId10"/>
    <p:sldLayoutId id="2147483970" r:id="rId11"/>
    <p:sldLayoutId id="2147483962" r:id="rId12"/>
    <p:sldLayoutId id="214748394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1" i="0" u="none" strike="noStrike" cap="none">
          <a:solidFill>
            <a:srgbClr val="40404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38"/>
    </p:custDataLst>
    <p:extLst>
      <p:ext uri="{BB962C8B-B14F-4D97-AF65-F5344CB8AC3E}">
        <p14:creationId xmlns:p14="http://schemas.microsoft.com/office/powerpoint/2010/main" val="186286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27" r:id="rId22"/>
    <p:sldLayoutId id="2147483928" r:id="rId23"/>
    <p:sldLayoutId id="2147483929" r:id="rId24"/>
    <p:sldLayoutId id="2147483930" r:id="rId25"/>
    <p:sldLayoutId id="2147483931" r:id="rId26"/>
    <p:sldLayoutId id="2147483932" r:id="rId27"/>
    <p:sldLayoutId id="2147483933" r:id="rId28"/>
    <p:sldLayoutId id="2147483934" r:id="rId29"/>
    <p:sldLayoutId id="2147483935" r:id="rId30"/>
    <p:sldLayoutId id="2147483936" r:id="rId31"/>
    <p:sldLayoutId id="2147483937" r:id="rId32"/>
    <p:sldLayoutId id="2147483938" r:id="rId33"/>
    <p:sldLayoutId id="2147483939" r:id="rId34"/>
    <p:sldLayoutId id="2147483940" r:id="rId35"/>
    <p:sldLayoutId id="214748394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A2A2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600" kern="1200">
          <a:solidFill>
            <a:srgbClr val="2A2A2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>
            <a:lumMod val="75000"/>
          </a:schemeClr>
        </a:buClr>
        <a:buFont typeface="Proxima Nova" panose="02000506030000020004" pitchFamily="50" charset="0"/>
        <a:buChar char="―"/>
        <a:defRPr sz="2400" kern="1200">
          <a:solidFill>
            <a:srgbClr val="2A2A2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2A2A2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2A2A2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2A2A2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kim_scott_and_trier_bryant_how_to_reduce_bias_in_your_workplace/transcript?language=en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AD8A-D7B6-43BD-8D61-2FA1E16A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CPE DEI Plan</a:t>
            </a:r>
            <a:br>
              <a:rPr lang="en-US" dirty="0"/>
            </a:br>
            <a:r>
              <a:rPr lang="en-US" dirty="0"/>
              <a:t>2022 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E3874-4C98-4119-8F4E-862A93404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143" y="2918243"/>
            <a:ext cx="10700656" cy="1317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DEI Steering Council</a:t>
            </a:r>
          </a:p>
          <a:p>
            <a:r>
              <a:rPr lang="en-US" dirty="0"/>
              <a:t>January 17, 2023</a:t>
            </a:r>
          </a:p>
        </p:txBody>
      </p:sp>
    </p:spTree>
    <p:extLst>
      <p:ext uri="{BB962C8B-B14F-4D97-AF65-F5344CB8AC3E}">
        <p14:creationId xmlns:p14="http://schemas.microsoft.com/office/powerpoint/2010/main" val="362276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6F6BC6-EC5D-4B29-AE4E-7E34751A44D1}"/>
              </a:ext>
            </a:extLst>
          </p:cNvPr>
          <p:cNvSpPr/>
          <p:nvPr/>
        </p:nvSpPr>
        <p:spPr>
          <a:xfrm>
            <a:off x="0" y="-82296"/>
            <a:ext cx="12192000" cy="694029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E34D0-E750-4A47-909E-8D40DFA5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71" y="307320"/>
            <a:ext cx="10600379" cy="115953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600" dirty="0"/>
              <a:t>Goal 3: Advance a climate that fosters inclusive excellence </a:t>
            </a:r>
            <a:br>
              <a:rPr lang="en-US" dirty="0"/>
            </a:br>
            <a:r>
              <a:rPr lang="en-US" sz="2200" b="0" dirty="0"/>
              <a:t>Executive Champion: Asst Dean w/HR (Sean)</a:t>
            </a:r>
            <a:endParaRPr lang="en-US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302D15-EDF6-4B94-92C7-85AC088AC680}"/>
              </a:ext>
            </a:extLst>
          </p:cNvPr>
          <p:cNvSpPr txBox="1">
            <a:spLocks/>
          </p:cNvSpPr>
          <p:nvPr/>
        </p:nvSpPr>
        <p:spPr>
          <a:xfrm>
            <a:off x="772471" y="1726557"/>
            <a:ext cx="10188112" cy="4191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u="sng" dirty="0"/>
              <a:t>Actions to date</a:t>
            </a:r>
            <a:r>
              <a:rPr lang="en-US" sz="2400" dirty="0"/>
              <a:t>: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Implemented mandatory training for all Cabinet Members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Implemented mandatory training on Diversity Consciousness for all CPE personnel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u="sng" dirty="0"/>
              <a:t>FY22 Plans</a:t>
            </a:r>
            <a:r>
              <a:rPr lang="en-US" sz="2400" dirty="0"/>
              <a:t>:</a:t>
            </a: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/>
              <a:t>Implement Climate Survey (Campus - scheduled for Mar/Apr)</a:t>
            </a:r>
            <a:endParaRPr lang="en-US" sz="2300" dirty="0">
              <a:solidFill>
                <a:srgbClr val="0070C0"/>
              </a:solidFill>
            </a:endParaRPr>
          </a:p>
          <a:p>
            <a:pPr marL="1257300" lvl="1" indent="-457200">
              <a:spcAft>
                <a:spcPts val="0"/>
              </a:spcAft>
            </a:pPr>
            <a:r>
              <a:rPr lang="en-US" sz="2100" dirty="0">
                <a:solidFill>
                  <a:srgbClr val="47AACA"/>
                </a:solidFill>
                <a:highlight>
                  <a:srgbClr val="FFFFFF"/>
                </a:highlight>
              </a:rPr>
              <a:t>Done (Repeats biannually).</a:t>
            </a:r>
          </a:p>
          <a:p>
            <a:pPr marL="1714500" lvl="2" indent="-457200">
              <a:spcAft>
                <a:spcPts val="0"/>
              </a:spcAft>
            </a:pPr>
            <a:r>
              <a:rPr lang="en-US" sz="2100" dirty="0">
                <a:solidFill>
                  <a:srgbClr val="47AACA"/>
                </a:solidFill>
                <a:highlight>
                  <a:srgbClr val="FFFFFF"/>
                </a:highlight>
              </a:rPr>
              <a:t>Belonging score: CPE 67 [Campus 67, Benchmark 72]</a:t>
            </a:r>
          </a:p>
          <a:p>
            <a:pPr marL="1714500" lvl="2" indent="-457200">
              <a:spcAft>
                <a:spcPts val="0"/>
              </a:spcAft>
            </a:pPr>
            <a:r>
              <a:rPr lang="en-US" sz="2100" dirty="0">
                <a:solidFill>
                  <a:srgbClr val="47AACA"/>
                </a:solidFill>
                <a:highlight>
                  <a:srgbClr val="FFFFFF"/>
                </a:highlight>
              </a:rPr>
              <a:t>Equal Oppty score: CPE 63 [Campus 63, Benchmark 74]</a:t>
            </a: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/>
              <a:t>Publicize campus DEI events and encourage staff participation</a:t>
            </a:r>
          </a:p>
          <a:p>
            <a:pPr marL="1257300" lvl="1" indent="-457200">
              <a:spcAft>
                <a:spcPts val="0"/>
              </a:spcAft>
              <a:buFont typeface="Calibri" panose="020F0502020204030204" pitchFamily="34" charset="0"/>
              <a:buChar char="—"/>
            </a:pPr>
            <a:r>
              <a:rPr lang="en-US" sz="2100" dirty="0">
                <a:solidFill>
                  <a:srgbClr val="47AACA"/>
                </a:solidFill>
              </a:rPr>
              <a:t>Campus events routinely reposted to internal newsletter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86368-0D3F-411F-B8DF-E89F9955690A}"/>
              </a:ext>
            </a:extLst>
          </p:cNvPr>
          <p:cNvSpPr txBox="1"/>
          <p:nvPr/>
        </p:nvSpPr>
        <p:spPr>
          <a:xfrm>
            <a:off x="8224536" y="875511"/>
            <a:ext cx="2951544" cy="646331"/>
          </a:xfrm>
          <a:prstGeom prst="rect">
            <a:avLst/>
          </a:prstGeom>
          <a:solidFill>
            <a:srgbClr val="47AACA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Climate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8402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6F6BC6-EC5D-4B29-AE4E-7E34751A44D1}"/>
              </a:ext>
            </a:extLst>
          </p:cNvPr>
          <p:cNvSpPr/>
          <p:nvPr/>
        </p:nvSpPr>
        <p:spPr>
          <a:xfrm>
            <a:off x="0" y="-82296"/>
            <a:ext cx="12192000" cy="694029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302D15-EDF6-4B94-92C7-85AC088AC680}"/>
              </a:ext>
            </a:extLst>
          </p:cNvPr>
          <p:cNvSpPr txBox="1">
            <a:spLocks/>
          </p:cNvSpPr>
          <p:nvPr/>
        </p:nvSpPr>
        <p:spPr>
          <a:xfrm>
            <a:off x="720220" y="616214"/>
            <a:ext cx="10188112" cy="4191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300" dirty="0"/>
              <a:t>Other actions TBD</a:t>
            </a:r>
          </a:p>
          <a:p>
            <a:pPr marL="1257300" lvl="1" indent="-457200">
              <a:spcAft>
                <a:spcPts val="0"/>
              </a:spcAft>
            </a:pPr>
            <a:r>
              <a:rPr lang="en-US" sz="2100" dirty="0">
                <a:solidFill>
                  <a:srgbClr val="47AACA"/>
                </a:solidFill>
              </a:rPr>
              <a:t>Viewed “Purple Flag” video at CPE Town Hall and adopted this model division-wide for confronting bias in everyday conversations.</a:t>
            </a:r>
          </a:p>
          <a:p>
            <a:pPr marL="1143000"/>
            <a:r>
              <a:rPr lang="en-US" sz="2000" u="sng" dirty="0">
                <a:solidFill>
                  <a:srgbClr val="47AA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https://www.ted.com/talks/kim_scott_and_trier_bryant_how_to_reduce_bias_in_your_workplace/transcript?language=en</a:t>
            </a:r>
            <a:endParaRPr lang="en-US" sz="2000" u="sng" dirty="0">
              <a:solidFill>
                <a:srgbClr val="47AACA"/>
              </a:solidFill>
            </a:endParaRPr>
          </a:p>
          <a:p>
            <a:pPr marL="1143000"/>
            <a:endParaRPr lang="en-US" sz="2000" u="sng" dirty="0">
              <a:solidFill>
                <a:srgbClr val="47AACA"/>
              </a:solidFill>
            </a:endParaRPr>
          </a:p>
          <a:p>
            <a:r>
              <a:rPr lang="en-US" sz="2000" dirty="0"/>
              <a:t>In process for 2023: </a:t>
            </a:r>
            <a:r>
              <a:rPr lang="en-US" sz="2000" i="1" dirty="0"/>
              <a:t>[2023 priorities open to Council input]</a:t>
            </a:r>
          </a:p>
          <a:p>
            <a:r>
              <a:rPr lang="en-US" sz="2000" dirty="0">
                <a:solidFill>
                  <a:schemeClr val="tx1"/>
                </a:solidFill>
              </a:rPr>
              <a:t>TBD</a:t>
            </a:r>
          </a:p>
          <a:p>
            <a:pPr marL="1257300" lvl="1" indent="-457200">
              <a:spcAft>
                <a:spcPts val="0"/>
              </a:spcAft>
            </a:pPr>
            <a:endParaRPr lang="en-US" dirty="0">
              <a:solidFill>
                <a:srgbClr val="47A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1E2857-5ED5-42C0-B033-6DA44C89B5AE}"/>
              </a:ext>
            </a:extLst>
          </p:cNvPr>
          <p:cNvSpPr/>
          <p:nvPr/>
        </p:nvSpPr>
        <p:spPr>
          <a:xfrm>
            <a:off x="-91440" y="0"/>
            <a:ext cx="1228344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E34D0-E750-4A47-909E-8D40DFA5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71" y="307320"/>
            <a:ext cx="10600379" cy="115953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Goal 4: Integrate diversity and inclusion in our teaching, research, public service</a:t>
            </a:r>
            <a:br>
              <a:rPr lang="en-US" dirty="0"/>
            </a:br>
            <a:r>
              <a:rPr lang="en-US" sz="2200" b="0" dirty="0"/>
              <a:t>Executive Champion: Associate Deans (Jen, </a:t>
            </a:r>
            <a:r>
              <a:rPr lang="en-US" sz="2200" b="0" dirty="0" err="1"/>
              <a:t>Anneli</a:t>
            </a:r>
            <a:r>
              <a:rPr lang="en-US" sz="2200" b="0" dirty="0"/>
              <a:t>)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621D2-E740-4926-BBA5-51648256D1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3113" y="2037806"/>
            <a:ext cx="10188112" cy="3924468"/>
          </a:xfrm>
        </p:spPr>
        <p:txBody>
          <a:bodyPr/>
          <a:lstStyle/>
          <a:p>
            <a:r>
              <a:rPr lang="en-US" sz="2400" u="sng" dirty="0"/>
              <a:t>Actions to date</a:t>
            </a:r>
            <a:r>
              <a:rPr lang="en-US" sz="2400" dirty="0"/>
              <a:t>: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Aligned proposed actions with the work of the Instructional Tiger Team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u="sng" dirty="0"/>
              <a:t>FY22 Plans</a:t>
            </a:r>
            <a:r>
              <a:rPr lang="en-US" sz="2400" dirty="0"/>
              <a:t>: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Require all instructors to take Principles of Community and Implicit Bias training as part of onboarding (per Instructional Tiger Team </a:t>
            </a:r>
            <a:r>
              <a:rPr lang="en-US" sz="2400" dirty="0" err="1"/>
              <a:t>recos</a:t>
            </a:r>
            <a:r>
              <a:rPr lang="en-US" sz="2400" dirty="0"/>
              <a:t>)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200" dirty="0">
                <a:solidFill>
                  <a:srgbClr val="47AACA"/>
                </a:solidFill>
              </a:rPr>
              <a:t>Not yet implemented.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Curate a set of additional online training courses for faculty on DEI-conscious instruction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200" dirty="0">
                <a:solidFill>
                  <a:srgbClr val="47AACA"/>
                </a:solidFill>
              </a:rPr>
              <a:t>Partially complete. Curated a set of online resources (6 courses), but have not yet implemented a program.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81843-A396-4329-BE4E-8D9421390C28}"/>
              </a:ext>
            </a:extLst>
          </p:cNvPr>
          <p:cNvSpPr txBox="1"/>
          <p:nvPr/>
        </p:nvSpPr>
        <p:spPr>
          <a:xfrm>
            <a:off x="8090703" y="1145894"/>
            <a:ext cx="3085377" cy="1200329"/>
          </a:xfrm>
          <a:prstGeom prst="rect">
            <a:avLst/>
          </a:prstGeom>
          <a:solidFill>
            <a:srgbClr val="47AACA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Course/instructor ratings  (add belonging measure?)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Public service activities </a:t>
            </a:r>
          </a:p>
        </p:txBody>
      </p:sp>
    </p:spTree>
    <p:extLst>
      <p:ext uri="{BB962C8B-B14F-4D97-AF65-F5344CB8AC3E}">
        <p14:creationId xmlns:p14="http://schemas.microsoft.com/office/powerpoint/2010/main" val="21936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1E2857-5ED5-42C0-B033-6DA44C89B5AE}"/>
              </a:ext>
            </a:extLst>
          </p:cNvPr>
          <p:cNvSpPr/>
          <p:nvPr/>
        </p:nvSpPr>
        <p:spPr>
          <a:xfrm>
            <a:off x="-91440" y="0"/>
            <a:ext cx="1228344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621D2-E740-4926-BBA5-51648256D1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0411" y="380129"/>
            <a:ext cx="10188112" cy="3924468"/>
          </a:xfrm>
        </p:spPr>
        <p:txBody>
          <a:bodyPr/>
          <a:lstStyle/>
          <a:p>
            <a:r>
              <a:rPr lang="en-US" sz="2400" dirty="0"/>
              <a:t>3. Other actions TBD:</a:t>
            </a:r>
          </a:p>
          <a:p>
            <a:pPr marL="685800" indent="-342900">
              <a:buFont typeface="Calibri" panose="020F0502020204030204" pitchFamily="34" charset="0"/>
              <a:buChar char="—"/>
            </a:pPr>
            <a:r>
              <a:rPr lang="en-US" sz="2100" dirty="0">
                <a:solidFill>
                  <a:srgbClr val="47AACA"/>
                </a:solidFill>
              </a:rPr>
              <a:t>Many program-specific activities implemented, example follow:</a:t>
            </a:r>
          </a:p>
          <a:p>
            <a:pPr marL="1028700" lvl="1" indent="-34290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u="sng" dirty="0" err="1">
                <a:solidFill>
                  <a:srgbClr val="47AACA"/>
                </a:solidFill>
              </a:rPr>
              <a:t>Osher</a:t>
            </a:r>
            <a:r>
              <a:rPr lang="en-US" sz="2100" u="sng" dirty="0">
                <a:solidFill>
                  <a:srgbClr val="47AACA"/>
                </a:solidFill>
              </a:rPr>
              <a:t> Lifelong Lea</a:t>
            </a:r>
            <a:r>
              <a:rPr lang="en-US" sz="2100" dirty="0">
                <a:solidFill>
                  <a:srgbClr val="47AACA"/>
                </a:solidFill>
              </a:rPr>
              <a:t>rning: Conducted course on human rights, and reparations for African Americans </a:t>
            </a:r>
          </a:p>
          <a:p>
            <a:pPr marL="1028700" lvl="1" indent="-34290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u="sng" dirty="0">
                <a:solidFill>
                  <a:srgbClr val="47AACA"/>
                </a:solidFill>
              </a:rPr>
              <a:t>International Programs</a:t>
            </a:r>
            <a:r>
              <a:rPr lang="en-US" sz="2100" dirty="0">
                <a:solidFill>
                  <a:srgbClr val="47AACA"/>
                </a:solidFill>
              </a:rPr>
              <a:t>: Incorporated UN Sustainable Development Goals in portfolio, including material aimed at intercultural communication</a:t>
            </a:r>
          </a:p>
          <a:p>
            <a:pPr marL="1028700" lvl="1" indent="-34290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u="sng" dirty="0">
                <a:solidFill>
                  <a:srgbClr val="47AACA"/>
                </a:solidFill>
              </a:rPr>
              <a:t>SEED</a:t>
            </a:r>
            <a:r>
              <a:rPr lang="en-US" sz="2100" dirty="0">
                <a:solidFill>
                  <a:srgbClr val="47AACA"/>
                </a:solidFill>
              </a:rPr>
              <a:t>: Renewed relationship with the MIND Institute to continue this program for developmentally disabled adults</a:t>
            </a:r>
          </a:p>
          <a:p>
            <a:pPr marL="1028700" lvl="1" indent="-34290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u="sng" dirty="0">
                <a:solidFill>
                  <a:srgbClr val="47AACA"/>
                </a:solidFill>
              </a:rPr>
              <a:t>Degree Completion</a:t>
            </a:r>
            <a:r>
              <a:rPr lang="en-US" sz="2100" dirty="0">
                <a:solidFill>
                  <a:srgbClr val="47AACA"/>
                </a:solidFill>
              </a:rPr>
              <a:t>: Launched a new program for UC </a:t>
            </a:r>
            <a:r>
              <a:rPr lang="en-US" sz="2100" dirty="0" err="1">
                <a:solidFill>
                  <a:srgbClr val="47AACA"/>
                </a:solidFill>
              </a:rPr>
              <a:t>StopOuts</a:t>
            </a:r>
            <a:r>
              <a:rPr lang="en-US" sz="2100" dirty="0">
                <a:solidFill>
                  <a:srgbClr val="47AACA"/>
                </a:solidFill>
              </a:rPr>
              <a:t> and Californian’s with some college, no degree (higher rate of URMs among learner base) – see also Goal 1</a:t>
            </a:r>
          </a:p>
          <a:p>
            <a:pPr marL="1028700" lvl="1" indent="-34290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u="sng" dirty="0">
                <a:solidFill>
                  <a:srgbClr val="47AACA"/>
                </a:solidFill>
              </a:rPr>
              <a:t>Business</a:t>
            </a:r>
            <a:r>
              <a:rPr lang="en-US" sz="2100" dirty="0">
                <a:solidFill>
                  <a:srgbClr val="47AACA"/>
                </a:solidFill>
              </a:rPr>
              <a:t>: Developed Inclusive Leadership program</a:t>
            </a:r>
          </a:p>
          <a:p>
            <a:pPr marL="1028700" lvl="1" indent="-34290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u="sng" dirty="0">
                <a:solidFill>
                  <a:srgbClr val="47AACA"/>
                </a:solidFill>
              </a:rPr>
              <a:t>Info Tech</a:t>
            </a:r>
            <a:r>
              <a:rPr lang="en-US" sz="2100" dirty="0">
                <a:solidFill>
                  <a:srgbClr val="47AACA"/>
                </a:solidFill>
              </a:rPr>
              <a:t>: Partnered with Campus HR to develop a workforce pipeline for entry level IT jobs targeting residents in low income zip codes around Health campus</a:t>
            </a:r>
          </a:p>
          <a:p>
            <a:r>
              <a:rPr lang="en-US" sz="2100" dirty="0"/>
              <a:t>In process for 2023: </a:t>
            </a:r>
            <a:r>
              <a:rPr lang="en-US" sz="2100" i="1" dirty="0"/>
              <a:t>[2023 priorities open to Council input]</a:t>
            </a:r>
          </a:p>
          <a:p>
            <a:r>
              <a:rPr lang="en-US" sz="2100" dirty="0"/>
              <a:t>TBD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EFFCDF-B9D4-45BE-A35C-CCCC81631C24}"/>
              </a:ext>
            </a:extLst>
          </p:cNvPr>
          <p:cNvSpPr/>
          <p:nvPr/>
        </p:nvSpPr>
        <p:spPr>
          <a:xfrm>
            <a:off x="-64008" y="-64008"/>
            <a:ext cx="12256008" cy="692200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E34D0-E750-4A47-909E-8D40DFA5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71" y="307320"/>
            <a:ext cx="10600379" cy="115953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600" dirty="0"/>
              <a:t>Goal 5: Ensure accountability to our diversity and inclusion efforts</a:t>
            </a:r>
            <a:br>
              <a:rPr lang="en-US" dirty="0"/>
            </a:br>
            <a:r>
              <a:rPr lang="en-US" sz="2200" b="0" dirty="0"/>
              <a:t>Executive Champion: Dean (Susan)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621D2-E740-4926-BBA5-51648256D1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2471" y="1652667"/>
            <a:ext cx="10188112" cy="4023360"/>
          </a:xfrm>
        </p:spPr>
        <p:txBody>
          <a:bodyPr/>
          <a:lstStyle/>
          <a:p>
            <a:r>
              <a:rPr lang="en-US" sz="2400" u="sng" dirty="0"/>
              <a:t>Actions to date</a:t>
            </a:r>
            <a:r>
              <a:rPr lang="en-US" sz="2400" dirty="0"/>
              <a:t>: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Accountability matrix, metrics established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employees have DEI goal (per campus policy)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Assigned Executive Champion to each goal with accountability for action plan</a:t>
            </a:r>
          </a:p>
          <a:p>
            <a:r>
              <a:rPr lang="en-US" sz="2400" u="sng" dirty="0"/>
              <a:t>FY22 Plans</a:t>
            </a:r>
            <a:r>
              <a:rPr lang="en-US" sz="2400" dirty="0"/>
              <a:t>: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Determine feasibility of measures and institute new data collection methods where needed</a:t>
            </a:r>
          </a:p>
          <a:p>
            <a:pPr marL="1143000" lvl="1" indent="-457200">
              <a:spcAft>
                <a:spcPts val="0"/>
              </a:spcAft>
              <a:buFont typeface="Calibri" panose="020F0502020204030204" pitchFamily="34" charset="0"/>
              <a:buChar char="—"/>
            </a:pPr>
            <a:r>
              <a:rPr lang="en-US" sz="2000" dirty="0">
                <a:solidFill>
                  <a:srgbClr val="47AACA"/>
                </a:solidFill>
              </a:rPr>
              <a:t>Partially complete. Most metrics determined to be feasible. Some progress still needed: Retention by URM (need data collection systems to be functional for sufficient time to support this); Course evaluations (have not yet added a DEI-focus required question).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400" dirty="0">
              <a:solidFill>
                <a:srgbClr val="47AACA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558C5-A434-4559-9E4D-00BBFE625C10}"/>
              </a:ext>
            </a:extLst>
          </p:cNvPr>
          <p:cNvSpPr txBox="1"/>
          <p:nvPr/>
        </p:nvSpPr>
        <p:spPr>
          <a:xfrm>
            <a:off x="8201387" y="775504"/>
            <a:ext cx="2951544" cy="1754326"/>
          </a:xfrm>
          <a:prstGeom prst="rect">
            <a:avLst/>
          </a:prstGeom>
          <a:solidFill>
            <a:srgbClr val="47AACA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Diversity of CPE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Accountability metrics in DEI plan measured and reported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DEI goals for all staff</a:t>
            </a:r>
          </a:p>
        </p:txBody>
      </p:sp>
    </p:spTree>
    <p:extLst>
      <p:ext uri="{BB962C8B-B14F-4D97-AF65-F5344CB8AC3E}">
        <p14:creationId xmlns:p14="http://schemas.microsoft.com/office/powerpoint/2010/main" val="20941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1E2857-5ED5-42C0-B033-6DA44C89B5AE}"/>
              </a:ext>
            </a:extLst>
          </p:cNvPr>
          <p:cNvSpPr/>
          <p:nvPr/>
        </p:nvSpPr>
        <p:spPr>
          <a:xfrm>
            <a:off x="-91440" y="0"/>
            <a:ext cx="1228344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621D2-E740-4926-BBA5-51648256D1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6537" y="602198"/>
            <a:ext cx="10188112" cy="392446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400" dirty="0"/>
              <a:t>Set baseline measures for all key metrics, report progress annually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200" dirty="0">
                <a:solidFill>
                  <a:srgbClr val="47AACA"/>
                </a:solidFill>
              </a:rPr>
              <a:t>Set initial baseline for Goal 2. Will produce first complete accountability report in June 2022 on all available metrics.</a:t>
            </a:r>
          </a:p>
          <a:p>
            <a:pPr marL="0" lvl="1" indent="0">
              <a:spcAft>
                <a:spcPts val="0"/>
              </a:spcAft>
              <a:buNone/>
            </a:pPr>
            <a:endParaRPr lang="en-US" sz="2200" dirty="0"/>
          </a:p>
          <a:p>
            <a:pPr marL="0" lvl="1" indent="0">
              <a:spcAft>
                <a:spcPts val="0"/>
              </a:spcAft>
              <a:buNone/>
            </a:pPr>
            <a:r>
              <a:rPr lang="en-US" sz="2200" dirty="0"/>
              <a:t>In process for 2023: </a:t>
            </a:r>
            <a:r>
              <a:rPr lang="en-US" sz="2200" i="1" dirty="0"/>
              <a:t>[2023 priorities open to Council </a:t>
            </a:r>
            <a:r>
              <a:rPr lang="en-US" sz="2200" i="1"/>
              <a:t>input]</a:t>
            </a:r>
          </a:p>
          <a:p>
            <a:pPr marL="0" lvl="1" indent="0">
              <a:spcAft>
                <a:spcPts val="0"/>
              </a:spcAft>
              <a:buNone/>
            </a:pPr>
            <a:endParaRPr lang="en-US" sz="2200" i="1" dirty="0"/>
          </a:p>
          <a:p>
            <a:pPr marL="0" lvl="1" indent="0"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TBD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86CB-1358-4C57-ACA5-702F47CC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71" y="307320"/>
            <a:ext cx="10600379" cy="502577"/>
          </a:xfrm>
        </p:spPr>
        <p:txBody>
          <a:bodyPr/>
          <a:lstStyle/>
          <a:p>
            <a:pPr algn="ctr"/>
            <a:r>
              <a:rPr lang="en-US" dirty="0"/>
              <a:t>Structure of DEI Leadership, Accountability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F8BE6-5424-4ACF-9968-5549DB0C81A0}"/>
              </a:ext>
            </a:extLst>
          </p:cNvPr>
          <p:cNvSpPr txBox="1"/>
          <p:nvPr/>
        </p:nvSpPr>
        <p:spPr>
          <a:xfrm>
            <a:off x="5120057" y="1782056"/>
            <a:ext cx="1740078" cy="646331"/>
          </a:xfrm>
          <a:prstGeom prst="rect">
            <a:avLst/>
          </a:prstGeom>
          <a:solidFill>
            <a:srgbClr val="7AD0E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DEI Steering Council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00A488-B04E-4FD8-8DB1-7DCACF185DA7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7805567" y="1908562"/>
            <a:ext cx="198555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Executive Leadership Team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597DF20-0381-4A28-A01A-CF4B00C7392A}"/>
              </a:ext>
            </a:extLst>
          </p:cNvPr>
          <p:cNvSpPr txBox="1">
            <a:spLocks/>
          </p:cNvSpPr>
          <p:nvPr/>
        </p:nvSpPr>
        <p:spPr>
          <a:xfrm>
            <a:off x="8798345" y="4813278"/>
            <a:ext cx="141320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Goal Implementation Team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FD7FAF7-3A77-46DA-85F7-A37F4FBA7254}"/>
              </a:ext>
            </a:extLst>
          </p:cNvPr>
          <p:cNvSpPr txBox="1">
            <a:spLocks/>
          </p:cNvSpPr>
          <p:nvPr/>
        </p:nvSpPr>
        <p:spPr>
          <a:xfrm>
            <a:off x="7805566" y="3018532"/>
            <a:ext cx="198555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Goal Owners/ Champions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00BAEDE-F089-4A84-B7C8-3434CC9EB48B}"/>
              </a:ext>
            </a:extLst>
          </p:cNvPr>
          <p:cNvSpPr txBox="1">
            <a:spLocks/>
          </p:cNvSpPr>
          <p:nvPr/>
        </p:nvSpPr>
        <p:spPr>
          <a:xfrm>
            <a:off x="568090" y="1042537"/>
            <a:ext cx="5300190" cy="47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200" dirty="0"/>
              <a:t>Everyday Climate/Culture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BE81E0-7D0B-43C3-9333-543F501CEE2E}"/>
              </a:ext>
            </a:extLst>
          </p:cNvPr>
          <p:cNvSpPr txBox="1">
            <a:spLocks/>
          </p:cNvSpPr>
          <p:nvPr/>
        </p:nvSpPr>
        <p:spPr>
          <a:xfrm>
            <a:off x="6096000" y="1009941"/>
            <a:ext cx="5300190" cy="47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  <a:defRPr lang="en-US" sz="4000" b="1" kern="1200" dirty="0">
                <a:solidFill>
                  <a:srgbClr val="2A2A2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200" dirty="0"/>
              <a:t>Systemic/Institutional Change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6FA69B7C-C2ED-4E0E-9493-7F03712F6935}"/>
              </a:ext>
            </a:extLst>
          </p:cNvPr>
          <p:cNvSpPr txBox="1">
            <a:spLocks/>
          </p:cNvSpPr>
          <p:nvPr/>
        </p:nvSpPr>
        <p:spPr>
          <a:xfrm>
            <a:off x="9634243" y="3916069"/>
            <a:ext cx="141320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Goal Implementation Team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75DB0F29-A8A5-44A7-A8C7-FD6A76ABBE5F}"/>
              </a:ext>
            </a:extLst>
          </p:cNvPr>
          <p:cNvSpPr txBox="1">
            <a:spLocks/>
          </p:cNvSpPr>
          <p:nvPr/>
        </p:nvSpPr>
        <p:spPr>
          <a:xfrm>
            <a:off x="7269894" y="4813278"/>
            <a:ext cx="135625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Goal Implementation Team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2C32D8EC-67DC-4836-BEFA-022BB853931A}"/>
              </a:ext>
            </a:extLst>
          </p:cNvPr>
          <p:cNvSpPr txBox="1">
            <a:spLocks/>
          </p:cNvSpPr>
          <p:nvPr/>
        </p:nvSpPr>
        <p:spPr>
          <a:xfrm>
            <a:off x="8126002" y="3924698"/>
            <a:ext cx="135624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Goal Implementation Team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64297D-57B2-4CCA-AE42-5EC1B8A856EE}"/>
              </a:ext>
            </a:extLst>
          </p:cNvPr>
          <p:cNvSpPr txBox="1">
            <a:spLocks/>
          </p:cNvSpPr>
          <p:nvPr/>
        </p:nvSpPr>
        <p:spPr>
          <a:xfrm>
            <a:off x="6503807" y="3916069"/>
            <a:ext cx="1434717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Goal </a:t>
            </a:r>
            <a:r>
              <a:rPr lang="en-US" sz="1400"/>
              <a:t>Implementation Team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7A4D8E-AD47-471D-8342-FC105F6F080A}"/>
              </a:ext>
            </a:extLst>
          </p:cNvPr>
          <p:cNvSpPr txBox="1"/>
          <p:nvPr/>
        </p:nvSpPr>
        <p:spPr>
          <a:xfrm>
            <a:off x="1273628" y="3075215"/>
            <a:ext cx="17112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Academic Unit Heads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E55F27-863A-41D6-A8CA-7F24DAD2133B}"/>
              </a:ext>
            </a:extLst>
          </p:cNvPr>
          <p:cNvSpPr txBox="1"/>
          <p:nvPr/>
        </p:nvSpPr>
        <p:spPr>
          <a:xfrm>
            <a:off x="3249663" y="3063742"/>
            <a:ext cx="17112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Operational Unit Heads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B81AB0-4F5E-4044-9C41-1C533EFB1C93}"/>
              </a:ext>
            </a:extLst>
          </p:cNvPr>
          <p:cNvSpPr txBox="1"/>
          <p:nvPr/>
        </p:nvSpPr>
        <p:spPr>
          <a:xfrm>
            <a:off x="1830896" y="4175528"/>
            <a:ext cx="284560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Supervisory Personnel/Team Leads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8938A404-CF94-4758-9DE7-9612080D7E29}"/>
              </a:ext>
            </a:extLst>
          </p:cNvPr>
          <p:cNvSpPr txBox="1">
            <a:spLocks/>
          </p:cNvSpPr>
          <p:nvPr/>
        </p:nvSpPr>
        <p:spPr>
          <a:xfrm>
            <a:off x="1114801" y="5233852"/>
            <a:ext cx="42697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All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CPE Employees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B37ACF87-923A-4674-84EB-E7878330B11C}"/>
              </a:ext>
            </a:extLst>
          </p:cNvPr>
          <p:cNvSpPr txBox="1">
            <a:spLocks/>
          </p:cNvSpPr>
          <p:nvPr/>
        </p:nvSpPr>
        <p:spPr>
          <a:xfrm>
            <a:off x="2256886" y="1955336"/>
            <a:ext cx="198555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/>
              <a:t>Executive Leadership Team</a:t>
            </a:r>
            <a:endParaRPr lang="en-US" sz="2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0E906B-D825-4076-B813-170407148B49}"/>
              </a:ext>
            </a:extLst>
          </p:cNvPr>
          <p:cNvCxnSpPr/>
          <p:nvPr/>
        </p:nvCxnSpPr>
        <p:spPr>
          <a:xfrm>
            <a:off x="6926408" y="2302078"/>
            <a:ext cx="8128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A908C89-DF15-4C77-B92E-25FBD868346B}"/>
              </a:ext>
            </a:extLst>
          </p:cNvPr>
          <p:cNvCxnSpPr/>
          <p:nvPr/>
        </p:nvCxnSpPr>
        <p:spPr>
          <a:xfrm flipH="1">
            <a:off x="2481943" y="2663222"/>
            <a:ext cx="209006" cy="355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96B83A-9A12-4D78-B153-F84BA4FFA392}"/>
              </a:ext>
            </a:extLst>
          </p:cNvPr>
          <p:cNvCxnSpPr/>
          <p:nvPr/>
        </p:nvCxnSpPr>
        <p:spPr>
          <a:xfrm>
            <a:off x="3775166" y="2670569"/>
            <a:ext cx="182880" cy="3632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990A46-EED1-41E7-B751-49589E55E6ED}"/>
              </a:ext>
            </a:extLst>
          </p:cNvPr>
          <p:cNvCxnSpPr/>
          <p:nvPr/>
        </p:nvCxnSpPr>
        <p:spPr>
          <a:xfrm>
            <a:off x="2277975" y="3721546"/>
            <a:ext cx="0" cy="3890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6244252-FCA1-47C2-A526-6CD7A1E4F1D6}"/>
              </a:ext>
            </a:extLst>
          </p:cNvPr>
          <p:cNvCxnSpPr>
            <a:stCxn id="21" idx="2"/>
          </p:cNvCxnSpPr>
          <p:nvPr/>
        </p:nvCxnSpPr>
        <p:spPr>
          <a:xfrm>
            <a:off x="4105281" y="3710073"/>
            <a:ext cx="0" cy="465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97819F-E895-401D-AF2A-E8200E925397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253700" y="4821859"/>
            <a:ext cx="0" cy="4304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B540E13-BD3D-47E3-A765-E5433702C634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8798344" y="2616448"/>
            <a:ext cx="0" cy="4020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CFD3B02-C3D7-4120-BE16-1B0F1BA8BC5F}"/>
              </a:ext>
            </a:extLst>
          </p:cNvPr>
          <p:cNvSpPr txBox="1"/>
          <p:nvPr/>
        </p:nvSpPr>
        <p:spPr>
          <a:xfrm>
            <a:off x="1345004" y="6073920"/>
            <a:ext cx="380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Accountability: EPAR (DEI goals), Climate Survey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6B4979-38AC-4D4C-90C1-5343FDD7677F}"/>
              </a:ext>
            </a:extLst>
          </p:cNvPr>
          <p:cNvSpPr txBox="1"/>
          <p:nvPr/>
        </p:nvSpPr>
        <p:spPr>
          <a:xfrm>
            <a:off x="7002509" y="6054026"/>
            <a:ext cx="380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CPE DEI Accountability Matrix</a:t>
            </a:r>
          </a:p>
          <a:p>
            <a:pPr algn="ctr"/>
            <a:r>
              <a:rPr lang="en-US" dirty="0"/>
              <a:t>(Outcome measures/reporting)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6DB39C9-4564-4F25-98FE-0E85B8487EDB}"/>
              </a:ext>
            </a:extLst>
          </p:cNvPr>
          <p:cNvCxnSpPr>
            <a:stCxn id="10" idx="2"/>
          </p:cNvCxnSpPr>
          <p:nvPr/>
        </p:nvCxnSpPr>
        <p:spPr>
          <a:xfrm>
            <a:off x="8798344" y="3664863"/>
            <a:ext cx="0" cy="2388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84700B-98B7-46B2-B8B4-E3896D1F33B5}"/>
              </a:ext>
            </a:extLst>
          </p:cNvPr>
          <p:cNvCxnSpPr/>
          <p:nvPr/>
        </p:nvCxnSpPr>
        <p:spPr>
          <a:xfrm>
            <a:off x="9791121" y="3664863"/>
            <a:ext cx="0" cy="2388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424549-D949-419E-8CDC-7860F7F128BC}"/>
              </a:ext>
            </a:extLst>
          </p:cNvPr>
          <p:cNvCxnSpPr/>
          <p:nvPr/>
        </p:nvCxnSpPr>
        <p:spPr>
          <a:xfrm>
            <a:off x="7805566" y="3664863"/>
            <a:ext cx="0" cy="2598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C2DC93-A712-4875-A11C-8878B2A164CD}"/>
              </a:ext>
            </a:extLst>
          </p:cNvPr>
          <p:cNvCxnSpPr/>
          <p:nvPr/>
        </p:nvCxnSpPr>
        <p:spPr>
          <a:xfrm>
            <a:off x="9558247" y="3692743"/>
            <a:ext cx="0" cy="11032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C92621-6C51-4DED-BF0B-8BD66EAF6588}"/>
              </a:ext>
            </a:extLst>
          </p:cNvPr>
          <p:cNvCxnSpPr/>
          <p:nvPr/>
        </p:nvCxnSpPr>
        <p:spPr>
          <a:xfrm>
            <a:off x="8033657" y="3692743"/>
            <a:ext cx="0" cy="11032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FA0F7CE-C566-48D7-8D6F-BB5864A82769}"/>
              </a:ext>
            </a:extLst>
          </p:cNvPr>
          <p:cNvCxnSpPr/>
          <p:nvPr/>
        </p:nvCxnSpPr>
        <p:spPr>
          <a:xfrm>
            <a:off x="4270060" y="2274613"/>
            <a:ext cx="8128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860953C-459D-42EB-98B7-FD90D5203072}"/>
              </a:ext>
            </a:extLst>
          </p:cNvPr>
          <p:cNvSpPr txBox="1"/>
          <p:nvPr/>
        </p:nvSpPr>
        <p:spPr>
          <a:xfrm>
            <a:off x="4763056" y="2394721"/>
            <a:ext cx="2544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7AACA"/>
                </a:solidFill>
              </a:rPr>
              <a:t>Helps to steer annual priorities based on DEI Plan goals and data/ progress measures</a:t>
            </a:r>
          </a:p>
        </p:txBody>
      </p:sp>
    </p:spTree>
    <p:extLst>
      <p:ext uri="{BB962C8B-B14F-4D97-AF65-F5344CB8AC3E}">
        <p14:creationId xmlns:p14="http://schemas.microsoft.com/office/powerpoint/2010/main" val="24974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4608F8-4D23-430F-96F0-84A24452C2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7E830-1FD3-4791-B9D0-8884C6E4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DEI Goals &amp; Executive Champions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9AB43F-CC7A-4412-9824-C97F72ADB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78245"/>
              </p:ext>
            </p:extLst>
          </p:nvPr>
        </p:nvGraphicFramePr>
        <p:xfrm>
          <a:off x="819150" y="1395006"/>
          <a:ext cx="10600379" cy="51617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97218">
                  <a:extLst>
                    <a:ext uri="{9D8B030D-6E8A-4147-A177-3AD203B41FA5}">
                      <a16:colId xmlns:a16="http://schemas.microsoft.com/office/drawing/2014/main" val="614739134"/>
                    </a:ext>
                  </a:extLst>
                </a:gridCol>
                <a:gridCol w="3903161">
                  <a:extLst>
                    <a:ext uri="{9D8B030D-6E8A-4147-A177-3AD203B41FA5}">
                      <a16:colId xmlns:a16="http://schemas.microsoft.com/office/drawing/2014/main" val="1600012008"/>
                    </a:ext>
                  </a:extLst>
                </a:gridCol>
              </a:tblGrid>
              <a:tr h="309822">
                <a:tc>
                  <a:txBody>
                    <a:bodyPr/>
                    <a:lstStyle/>
                    <a:p>
                      <a:r>
                        <a:rPr lang="en-US" sz="2400" dirty="0"/>
                        <a:t>Goals (tied to Campus Goals)</a:t>
                      </a:r>
                    </a:p>
                  </a:txBody>
                  <a:tcPr>
                    <a:solidFill>
                      <a:srgbClr val="47AA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CPE Executive Champion(s)</a:t>
                      </a:r>
                    </a:p>
                  </a:txBody>
                  <a:tcPr>
                    <a:solidFill>
                      <a:srgbClr val="47A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37573"/>
                  </a:ext>
                </a:extLst>
              </a:tr>
              <a:tr h="706582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600" dirty="0"/>
                        <a:t>Identify, attract, retain a diverse student body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Michelle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811502"/>
                  </a:ext>
                </a:extLst>
              </a:tr>
              <a:tr h="978907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600" dirty="0"/>
                        <a:t>Identify, attract, retain diverse instructors and staff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Instructors: Jen, </a:t>
                      </a:r>
                      <a:r>
                        <a:rPr lang="en-US" sz="2600" dirty="0" err="1"/>
                        <a:t>Anneli</a:t>
                      </a:r>
                      <a:endParaRPr lang="en-US" sz="2600" dirty="0"/>
                    </a:p>
                    <a:p>
                      <a:r>
                        <a:rPr lang="en-US" sz="2600" dirty="0"/>
                        <a:t>Staff: Sean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61520"/>
                  </a:ext>
                </a:extLst>
              </a:tr>
              <a:tr h="630437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3"/>
                      </a:pPr>
                      <a:r>
                        <a:rPr lang="en-US" sz="2600" dirty="0"/>
                        <a:t>Advance a culture that fosters inclusive excellence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Sean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07718"/>
                  </a:ext>
                </a:extLst>
              </a:tr>
              <a:tr h="978907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4"/>
                      </a:pPr>
                      <a:r>
                        <a:rPr lang="en-US" sz="2600" dirty="0"/>
                        <a:t>Integrate diversity and inclusion into our research, teaching and public service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Jen, </a:t>
                      </a:r>
                      <a:r>
                        <a:rPr lang="en-US" sz="2600" dirty="0" err="1"/>
                        <a:t>Anneli</a:t>
                      </a:r>
                      <a:endParaRPr lang="en-US" sz="2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944925"/>
                  </a:ext>
                </a:extLst>
              </a:tr>
              <a:tr h="978907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en-US" sz="2600" dirty="0"/>
                        <a:t>Ensure accountability to diversity and inclusion efforts at CPE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Susan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265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5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136E32-EDB8-40F1-AF61-5B695BFD7E36}"/>
              </a:ext>
            </a:extLst>
          </p:cNvPr>
          <p:cNvSpPr/>
          <p:nvPr/>
        </p:nvSpPr>
        <p:spPr>
          <a:xfrm>
            <a:off x="0" y="-73152"/>
            <a:ext cx="12192000" cy="693115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E34D0-E750-4A47-909E-8D40DFA5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72" y="307319"/>
            <a:ext cx="10767488" cy="86311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600" dirty="0"/>
              <a:t>Goal 1: Identify, attract, retain a diverse student body</a:t>
            </a:r>
            <a:br>
              <a:rPr lang="en-US" dirty="0"/>
            </a:br>
            <a:r>
              <a:rPr lang="en-US" sz="2200" b="0" dirty="0"/>
              <a:t>Executive Champion: ED, Enrollment </a:t>
            </a:r>
            <a:r>
              <a:rPr lang="en-US" sz="2200" b="0" dirty="0" err="1"/>
              <a:t>Mgmt</a:t>
            </a:r>
            <a:r>
              <a:rPr lang="en-US" sz="2200" b="0" dirty="0"/>
              <a:t> (Michelle)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621D2-E740-4926-BBA5-51648256D1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3113" y="1770927"/>
            <a:ext cx="10188112" cy="419134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u="sng" dirty="0"/>
              <a:t>Actions to date</a:t>
            </a:r>
            <a:r>
              <a:rPr lang="en-US" sz="2200" dirty="0"/>
              <a:t>: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Set baseline measures for student demos with comparison to campus, community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Ran Brewing “crowd fund” campaign to support diversity-focused scholarship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Partnered with the MIND Institute on SEED program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u="sng" dirty="0"/>
              <a:t>FY22 Action Plan</a:t>
            </a:r>
            <a:r>
              <a:rPr lang="en-US" sz="2200" dirty="0"/>
              <a:t>: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/>
              <a:t>Determine ongoing data needs and implement routine collection of student demos.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000" dirty="0">
                <a:solidFill>
                  <a:srgbClr val="47AACA"/>
                </a:solidFill>
              </a:rPr>
              <a:t>Completed phase 1. Collecting gender, ethnicity and age (birthdate) as of 6/1/22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/>
              <a:t>Address student DEI goals in Marketing strategic communications plan; align with UCD Strategic Communications Office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000" dirty="0">
                <a:solidFill>
                  <a:srgbClr val="47AACA"/>
                </a:solidFill>
              </a:rPr>
              <a:t>Ongoing review of photos incorporated into creative process. Established diversity-focused social media calendar to ensure culturally appropriate, inclusive content for various holidays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A8E92-BD4D-4356-B383-FE10D7C900E8}"/>
              </a:ext>
            </a:extLst>
          </p:cNvPr>
          <p:cNvSpPr txBox="1"/>
          <p:nvPr/>
        </p:nvSpPr>
        <p:spPr>
          <a:xfrm>
            <a:off x="8102280" y="895726"/>
            <a:ext cx="2951544" cy="1200329"/>
          </a:xfrm>
          <a:prstGeom prst="rect">
            <a:avLst/>
          </a:prstGeom>
          <a:solidFill>
            <a:srgbClr val="47AACA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Student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Credentials issued by URM (completion)</a:t>
            </a:r>
          </a:p>
        </p:txBody>
      </p:sp>
    </p:spTree>
    <p:extLst>
      <p:ext uri="{BB962C8B-B14F-4D97-AF65-F5344CB8AC3E}">
        <p14:creationId xmlns:p14="http://schemas.microsoft.com/office/powerpoint/2010/main" val="9179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B2E2FD-6591-4A25-9101-C409C87D34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621D2-E740-4926-BBA5-51648256D1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3112" y="618783"/>
            <a:ext cx="10766615" cy="4191347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200" dirty="0"/>
              <a:t>Expand philanthropic support for diversity-focused scholarships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000" dirty="0">
                <a:solidFill>
                  <a:srgbClr val="47AACA"/>
                </a:solidFill>
              </a:rPr>
              <a:t>Major progress in Brewing. Second endowment established to support Tapping Potential Fund.  New endowment in the works. Expanded from 1-4 scholarships.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000" dirty="0">
                <a:solidFill>
                  <a:srgbClr val="47AACA"/>
                </a:solidFill>
              </a:rPr>
              <a:t>Limited progress outside of Brewing, but new programs are under development (e.g., sensory science, degree completion)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000" dirty="0">
                <a:solidFill>
                  <a:srgbClr val="47AACA"/>
                </a:solidFill>
              </a:rPr>
              <a:t>Funded 2 </a:t>
            </a:r>
            <a:r>
              <a:rPr lang="en-US" sz="2000" dirty="0" err="1">
                <a:solidFill>
                  <a:srgbClr val="47AACA"/>
                </a:solidFill>
              </a:rPr>
              <a:t>Osher</a:t>
            </a:r>
            <a:r>
              <a:rPr lang="en-US" sz="2000" dirty="0">
                <a:solidFill>
                  <a:srgbClr val="47AACA"/>
                </a:solidFill>
              </a:rPr>
              <a:t> Lifelong Learning scholarships for low income qualified participants at the LGBTQ Community Center (Heart of OLLI donor funds).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200" dirty="0"/>
              <a:t>Pursue UCOP grant to support re-entry, re-engagement of degree stop-outs and adults in region with some college, no degree (66% URM)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000" dirty="0">
                <a:solidFill>
                  <a:srgbClr val="47AACA"/>
                </a:solidFill>
              </a:rPr>
              <a:t>Successfully awarded a $4.5M grant with UCR ($2.1M for CPE over 2 years) for degree completion, which includes funding for fee remission.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Other actions taken (not part of 2022 plan):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7AACA"/>
                </a:solidFill>
              </a:rPr>
              <a:t>Established enrollment coaching team that supports 3 languages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47AACA"/>
                </a:solidFill>
              </a:rPr>
              <a:t>Worked with campus to implement Deaf and Disabled Telecommunication (DDT) options for hearing impaired students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200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Future Planning and Visibility </a:t>
            </a:r>
            <a:endParaRPr lang="en-US" dirty="0"/>
          </a:p>
          <a:p>
            <a:r>
              <a:rPr lang="en-US" dirty="0"/>
              <a:t>Expand demographic data collection to include education background</a:t>
            </a:r>
          </a:p>
          <a:p>
            <a:r>
              <a:rPr lang="en-US" dirty="0"/>
              <a:t>Launch CS platform to expand learner support (research shows that underrepresented students access this service more than any other population) </a:t>
            </a:r>
          </a:p>
          <a:p>
            <a:r>
              <a:rPr lang="en-US" dirty="0"/>
              <a:t>Track retention and completion rates for certificate programs</a:t>
            </a:r>
          </a:p>
          <a:p>
            <a:r>
              <a:rPr lang="en-US" dirty="0"/>
              <a:t>Expanded fund development efforts around diversity-focused scholarships</a:t>
            </a:r>
          </a:p>
          <a:p>
            <a:r>
              <a:rPr lang="en-US" dirty="0"/>
              <a:t>Expanded promotion of UC Degree Completion Program to better target underserved audiences </a:t>
            </a:r>
          </a:p>
          <a:p>
            <a:r>
              <a:rPr lang="en-US" dirty="0"/>
              <a:t>Expanded alternative funding sources (i.e. </a:t>
            </a:r>
            <a:r>
              <a:rPr lang="en-US" dirty="0" err="1"/>
              <a:t>EdAid</a:t>
            </a:r>
            <a:r>
              <a:rPr lang="en-US" dirty="0"/>
              <a:t>?)</a:t>
            </a:r>
          </a:p>
          <a:p>
            <a:r>
              <a:rPr lang="en-US" dirty="0"/>
              <a:t>Defined structure and process for building awareness of Open Campus with UCD Academic Departments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200" u="sng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823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4BF851-876A-4701-B344-113DFE73546B}"/>
              </a:ext>
            </a:extLst>
          </p:cNvPr>
          <p:cNvSpPr/>
          <p:nvPr/>
        </p:nvSpPr>
        <p:spPr>
          <a:xfrm>
            <a:off x="-64008" y="0"/>
            <a:ext cx="12256008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621D2-E740-4926-BBA5-51648256D1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3113" y="618783"/>
            <a:ext cx="10188112" cy="419134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In process for 2023: </a:t>
            </a:r>
            <a:r>
              <a:rPr lang="en-US" sz="2200" i="1" dirty="0"/>
              <a:t>[2023 priorities open to Council input]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7AACA"/>
                </a:solidFill>
              </a:rPr>
              <a:t>Expand demographic data collection to include education 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7AACA"/>
                </a:solidFill>
              </a:rPr>
              <a:t>Launch self-service “career services” platform to expand learner support (research from vendor shows underrepresented students access this service more than any other population)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7AACA"/>
                </a:solidFill>
              </a:rPr>
              <a:t>Begin systematically tracking retention/completion rates for certificate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7AACA"/>
                </a:solidFill>
              </a:rPr>
              <a:t>Continue to expand diversity-focused scholarships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200" u="sng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40500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4F1F52-D252-4618-A1CE-F6ECC8451429}"/>
              </a:ext>
            </a:extLst>
          </p:cNvPr>
          <p:cNvSpPr/>
          <p:nvPr/>
        </p:nvSpPr>
        <p:spPr>
          <a:xfrm>
            <a:off x="0" y="-28170"/>
            <a:ext cx="12192000" cy="688616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E34D0-E750-4A47-909E-8D40DFA5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71" y="307320"/>
            <a:ext cx="10600379" cy="115953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600" dirty="0"/>
              <a:t>Goal 2: Identify, attract, retain diverse instructors and staff</a:t>
            </a:r>
            <a:br>
              <a:rPr lang="en-US" sz="3600" dirty="0"/>
            </a:br>
            <a:r>
              <a:rPr lang="en-US" sz="2200" b="0" dirty="0"/>
              <a:t>Executive Champion: Asst Dean for Staff (Sean); </a:t>
            </a:r>
            <a:br>
              <a:rPr lang="en-US" sz="2200" b="0" dirty="0"/>
            </a:br>
            <a:r>
              <a:rPr lang="en-US" sz="2200" b="0" dirty="0"/>
              <a:t>Assoc Deans for Instructors (Jen, </a:t>
            </a:r>
            <a:r>
              <a:rPr lang="en-US" sz="2200" b="0" dirty="0" err="1"/>
              <a:t>Anneli</a:t>
            </a:r>
            <a:r>
              <a:rPr lang="en-US" sz="2200" b="0" dirty="0"/>
              <a:t>)</a:t>
            </a:r>
            <a:endParaRPr lang="en-US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71FF8B-F5D5-4741-ABB8-39D05BEE67D8}"/>
              </a:ext>
            </a:extLst>
          </p:cNvPr>
          <p:cNvSpPr txBox="1">
            <a:spLocks/>
          </p:cNvSpPr>
          <p:nvPr/>
        </p:nvSpPr>
        <p:spPr>
          <a:xfrm>
            <a:off x="763327" y="2072464"/>
            <a:ext cx="10392034" cy="4478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u="sng" dirty="0"/>
              <a:t>Actions to date</a:t>
            </a:r>
            <a:r>
              <a:rPr lang="en-US" sz="2400" dirty="0"/>
              <a:t>: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Worked with BIA to benchmark CPE staff, instructor demos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u="sng" dirty="0"/>
              <a:t>FY22 Action Plan</a:t>
            </a:r>
            <a:r>
              <a:rPr lang="en-US" sz="2400" dirty="0"/>
              <a:t>:</a:t>
            </a: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Require all recruitment committee members to complete Implicit Bias training (online)</a:t>
            </a:r>
          </a:p>
          <a:p>
            <a:pPr marL="1257300" lvl="1" indent="-457200">
              <a:spcAft>
                <a:spcPts val="0"/>
              </a:spcAft>
            </a:pPr>
            <a:r>
              <a:rPr lang="en-US" sz="2200" dirty="0">
                <a:solidFill>
                  <a:srgbClr val="47AACA"/>
                </a:solidFill>
              </a:rPr>
              <a:t>Not complete; in process of being implemented.</a:t>
            </a: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Align with Academic Affairs in requiring all academic personnel applicants to provide a diversity statement (already implemented with current CE recruitments)</a:t>
            </a:r>
          </a:p>
          <a:p>
            <a:pPr marL="1143000" lvl="1" indent="-342900">
              <a:spcAft>
                <a:spcPts val="0"/>
              </a:spcAft>
              <a:buFont typeface="Calibri" panose="020F0502020204030204" pitchFamily="34" charset="0"/>
              <a:buChar char="—"/>
            </a:pPr>
            <a:r>
              <a:rPr lang="en-US" sz="2200" dirty="0">
                <a:solidFill>
                  <a:srgbClr val="47AACA"/>
                </a:solidFill>
              </a:rPr>
              <a:t>Piloted with new hires; no new CE recruitments since pilot.</a:t>
            </a:r>
          </a:p>
          <a:p>
            <a:pPr marL="114300"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 marL="5715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Expand advertising, recruitment channels for all positions</a:t>
            </a: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Other actions TBD</a:t>
            </a: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C8453-DAC6-49D8-977C-F74E081D409F}"/>
              </a:ext>
            </a:extLst>
          </p:cNvPr>
          <p:cNvSpPr txBox="1"/>
          <p:nvPr/>
        </p:nvSpPr>
        <p:spPr>
          <a:xfrm>
            <a:off x="8212961" y="774038"/>
            <a:ext cx="2951544" cy="1200329"/>
          </a:xfrm>
          <a:prstGeom prst="rect">
            <a:avLst/>
          </a:prstGeom>
          <a:solidFill>
            <a:srgbClr val="47AACA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Staff, instructor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Retention by URM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Upward Mobility by URM</a:t>
            </a:r>
          </a:p>
        </p:txBody>
      </p:sp>
    </p:spTree>
    <p:extLst>
      <p:ext uri="{BB962C8B-B14F-4D97-AF65-F5344CB8AC3E}">
        <p14:creationId xmlns:p14="http://schemas.microsoft.com/office/powerpoint/2010/main" val="39199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4F1F52-D252-4618-A1CE-F6ECC8451429}"/>
              </a:ext>
            </a:extLst>
          </p:cNvPr>
          <p:cNvSpPr/>
          <p:nvPr/>
        </p:nvSpPr>
        <p:spPr>
          <a:xfrm>
            <a:off x="0" y="-28170"/>
            <a:ext cx="12192000" cy="688616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71FF8B-F5D5-4741-ABB8-39D05BEE67D8}"/>
              </a:ext>
            </a:extLst>
          </p:cNvPr>
          <p:cNvSpPr txBox="1">
            <a:spLocks/>
          </p:cNvSpPr>
          <p:nvPr/>
        </p:nvSpPr>
        <p:spPr>
          <a:xfrm>
            <a:off x="735895" y="646000"/>
            <a:ext cx="10392034" cy="4191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roxima Nova" panose="02000506030000020004" pitchFamily="50" charset="0"/>
              <a:buChar char="―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A2A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dirty="0"/>
              <a:t>Expand advertising, recruitment channels for all positions</a:t>
            </a:r>
          </a:p>
          <a:p>
            <a:pPr marL="1257300" lvl="1" indent="-457200">
              <a:spcAft>
                <a:spcPts val="0"/>
              </a:spcAft>
              <a:buFont typeface="Calibri" panose="020F0502020204030204" pitchFamily="34" charset="0"/>
              <a:buChar char="—"/>
            </a:pPr>
            <a:r>
              <a:rPr lang="en-US" sz="2200" dirty="0">
                <a:solidFill>
                  <a:srgbClr val="47AACA"/>
                </a:solidFill>
              </a:rPr>
              <a:t>Complete. Implemented a recruitment strategy</a:t>
            </a:r>
            <a:r>
              <a:rPr lang="en-US" sz="2200" b="1" dirty="0">
                <a:solidFill>
                  <a:srgbClr val="47AACA"/>
                </a:solidFill>
              </a:rPr>
              <a:t> </a:t>
            </a:r>
            <a:r>
              <a:rPr lang="en-US" sz="2200" dirty="0">
                <a:solidFill>
                  <a:srgbClr val="47AACA"/>
                </a:solidFill>
              </a:rPr>
              <a:t>that includes external advertising and other forms of outreach to attract larger, diverse candidate pools.</a:t>
            </a:r>
          </a:p>
          <a:p>
            <a:pPr marL="1257300" lvl="1" indent="-457200">
              <a:spcAft>
                <a:spcPts val="0"/>
              </a:spcAft>
              <a:buFont typeface="Calibri" panose="020F0502020204030204" pitchFamily="34" charset="0"/>
              <a:buChar char="—"/>
            </a:pPr>
            <a:endParaRPr lang="en-US" sz="2200" dirty="0">
              <a:solidFill>
                <a:srgbClr val="47AACA"/>
              </a:solidFill>
            </a:endParaRP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dirty="0"/>
              <a:t>Other actions TBD</a:t>
            </a: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In process for 2023: </a:t>
            </a:r>
            <a:r>
              <a:rPr lang="en-US" sz="2200" i="1" dirty="0"/>
              <a:t>[2023 priorities open to Council input]</a:t>
            </a:r>
          </a:p>
          <a:p>
            <a:r>
              <a:rPr lang="en-US" sz="2200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1881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E4D2-6E32-4CD9-94ED-2B167723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 Demographics – </a:t>
            </a:r>
            <a:r>
              <a:rPr lang="en-US" u="sng" dirty="0"/>
              <a:t>Baseline Metrics</a:t>
            </a:r>
            <a:br>
              <a:rPr lang="en-US" dirty="0"/>
            </a:br>
            <a:r>
              <a:rPr lang="en-US" sz="3000" dirty="0"/>
              <a:t>(Ethnicity only)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182D22-92C1-4FD0-831B-2541E959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06" y="1661822"/>
            <a:ext cx="10504708" cy="34817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8442C9-7542-4B52-9E93-E7B190B84DDD}"/>
              </a:ext>
            </a:extLst>
          </p:cNvPr>
          <p:cNvSpPr txBox="1"/>
          <p:nvPr/>
        </p:nvSpPr>
        <p:spPr>
          <a:xfrm>
            <a:off x="949124" y="5391150"/>
            <a:ext cx="976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Largest gaps relative to campus:  Asian staff, instructors, students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Largest gaps relative to community: Hispanic instructors, staff, students; Asian instructors</a:t>
            </a:r>
          </a:p>
        </p:txBody>
      </p:sp>
    </p:spTree>
    <p:extLst>
      <p:ext uri="{BB962C8B-B14F-4D97-AF65-F5344CB8AC3E}">
        <p14:creationId xmlns:p14="http://schemas.microsoft.com/office/powerpoint/2010/main" val="27680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Gs7ZPB74"/>
  <p:tag name="ARTICULATE_DESIGN_ID_1_OFFICE THEME" val="TRlZUgRY"/>
  <p:tag name="ARTICULATE_REFERENCE_ID" val="460ca151-d01d-4d09-89ac-20e0117fad24"/>
  <p:tag name="TAG_BACKING_FORM_KEY" val="1640470-m:\course\cnm construction mgmt\cnm103 law\prototype\cnm_prototype.pptx"/>
  <p:tag name="ARTICULATE_PRESENTER_VERSION" val="8"/>
  <p:tag name="ARTICULATE_USED_PAGE_ORIENTATION" val="1"/>
  <p:tag name="ARTICULATE_USED_PAGE_SIZE" val="7"/>
  <p:tag name="ARTICULATE_DESIGN_ID_CUSTOM DESIGN" val="XhaKYRFs"/>
  <p:tag name="ARTICULATE_SLIDE_THUMBNAIL_REFRESH" val="1"/>
  <p:tag name="ARTICULATE_DESIGN_ID_2_OFFICE THEME" val="kFXkU1M1"/>
  <p:tag name="ARTICULATE_PROJECT_OPEN" val="0"/>
  <p:tag name="ARTICULATE_SLIDE_COUN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E PowerPoint_General" id="{E334E05D-430F-A745-B58F-14EA76EA89D1}" vid="{8C1B966D-3CC8-A14B-934C-EF1A4175DACE}"/>
    </a:ext>
  </a:extLst>
</a:theme>
</file>

<file path=ppt/theme/theme2.xml><?xml version="1.0" encoding="utf-8"?>
<a:theme xmlns:a="http://schemas.openxmlformats.org/drawingml/2006/main" name="Office Theme">
  <a:themeElements>
    <a:clrScheme name="CNM Construction Mgt">
      <a:dk1>
        <a:srgbClr val="2A2A2A"/>
      </a:dk1>
      <a:lt1>
        <a:srgbClr val="FFFFFF"/>
      </a:lt1>
      <a:dk2>
        <a:srgbClr val="74828F"/>
      </a:dk2>
      <a:lt2>
        <a:srgbClr val="FFFFFF"/>
      </a:lt2>
      <a:accent1>
        <a:srgbClr val="525564"/>
      </a:accent1>
      <a:accent2>
        <a:srgbClr val="707D8B"/>
      </a:accent2>
      <a:accent3>
        <a:srgbClr val="8FB4C2"/>
      </a:accent3>
      <a:accent4>
        <a:srgbClr val="E5C064"/>
      </a:accent4>
      <a:accent5>
        <a:srgbClr val="642667"/>
      </a:accent5>
      <a:accent6>
        <a:srgbClr val="F39F64"/>
      </a:accent6>
      <a:hlink>
        <a:srgbClr val="0070C0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E PowerPoint_General" id="{E334E05D-430F-A745-B58F-14EA76EA89D1}" vid="{E8EF7243-4764-F14C-84EC-5E963B84CB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NM Construction Mgt">
    <a:dk1>
      <a:srgbClr val="2A2A2A"/>
    </a:dk1>
    <a:lt1>
      <a:srgbClr val="FFFFFF"/>
    </a:lt1>
    <a:dk2>
      <a:srgbClr val="74828F"/>
    </a:dk2>
    <a:lt2>
      <a:srgbClr val="FFFFFF"/>
    </a:lt2>
    <a:accent1>
      <a:srgbClr val="525564"/>
    </a:accent1>
    <a:accent2>
      <a:srgbClr val="707D8B"/>
    </a:accent2>
    <a:accent3>
      <a:srgbClr val="8FB4C2"/>
    </a:accent3>
    <a:accent4>
      <a:srgbClr val="E5C064"/>
    </a:accent4>
    <a:accent5>
      <a:srgbClr val="642667"/>
    </a:accent5>
    <a:accent6>
      <a:srgbClr val="F39F64"/>
    </a:accent6>
    <a:hlink>
      <a:srgbClr val="0070C0"/>
    </a:hlink>
    <a:folHlink>
      <a:srgbClr val="7030A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3FD11DE91504487DAFE801BF5AD97" ma:contentTypeVersion="14" ma:contentTypeDescription="Create a new document." ma:contentTypeScope="" ma:versionID="60cc54f9f6a5f206dd00adcfc43844c2">
  <xsd:schema xmlns:xsd="http://www.w3.org/2001/XMLSchema" xmlns:xs="http://www.w3.org/2001/XMLSchema" xmlns:p="http://schemas.microsoft.com/office/2006/metadata/properties" xmlns:ns3="2f84be93-b9b3-4935-b1b5-7c59538d7342" xmlns:ns4="fb11b554-aec0-42cd-b667-b94f03f0125e" targetNamespace="http://schemas.microsoft.com/office/2006/metadata/properties" ma:root="true" ma:fieldsID="aec831a5450bd6f2d9f36c3bd4b9a286" ns3:_="" ns4:_="">
    <xsd:import namespace="2f84be93-b9b3-4935-b1b5-7c59538d7342"/>
    <xsd:import namespace="fb11b554-aec0-42cd-b667-b94f03f0125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4be93-b9b3-4935-b1b5-7c59538d73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1b554-aec0-42cd-b667-b94f03f01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749FDB-B61C-43E1-91A1-7BE68A131DFB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fb11b554-aec0-42cd-b667-b94f03f0125e"/>
    <ds:schemaRef ds:uri="2f84be93-b9b3-4935-b1b5-7c59538d7342"/>
  </ds:schemaRefs>
</ds:datastoreItem>
</file>

<file path=customXml/itemProps2.xml><?xml version="1.0" encoding="utf-8"?>
<ds:datastoreItem xmlns:ds="http://schemas.openxmlformats.org/officeDocument/2006/customXml" ds:itemID="{2B6F5082-E08E-40B3-BBDF-D9E08F05D8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797423-BCF9-4D45-B912-C7F9307D7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4be93-b9b3-4935-b1b5-7c59538d7342"/>
    <ds:schemaRef ds:uri="fb11b554-aec0-42cd-b667-b94f03f012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 CPE PowerPoint (1)</Template>
  <TotalTime>595</TotalTime>
  <Words>1482</Words>
  <Application>Microsoft Office PowerPoint</Application>
  <PresentationFormat>Widescreen</PresentationFormat>
  <Paragraphs>166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Proxima Nova</vt:lpstr>
      <vt:lpstr>Proxima Nova Extrabold</vt:lpstr>
      <vt:lpstr>Proxima Nova Semibold</vt:lpstr>
      <vt:lpstr>2_Office Theme</vt:lpstr>
      <vt:lpstr>Office Theme</vt:lpstr>
      <vt:lpstr>CPE DEI Plan 2022 Update </vt:lpstr>
      <vt:lpstr>Structure of DEI Leadership, Accountability</vt:lpstr>
      <vt:lpstr>Reminder: DEI Goals &amp; Executive Champions</vt:lpstr>
      <vt:lpstr>Goal 1: Identify, attract, retain a diverse student body Executive Champion: ED, Enrollment Mgmt (Michelle)</vt:lpstr>
      <vt:lpstr>PowerPoint Presentation</vt:lpstr>
      <vt:lpstr>PowerPoint Presentation</vt:lpstr>
      <vt:lpstr>Goal 2: Identify, attract, retain diverse instructors and staff Executive Champion: Asst Dean for Staff (Sean);  Assoc Deans for Instructors (Jen, Anneli)</vt:lpstr>
      <vt:lpstr>PowerPoint Presentation</vt:lpstr>
      <vt:lpstr>CPE Demographics – Baseline Metrics (Ethnicity only)</vt:lpstr>
      <vt:lpstr>Goal 3: Advance a climate that fosters inclusive excellence  Executive Champion: Asst Dean w/HR (Sean)</vt:lpstr>
      <vt:lpstr>PowerPoint Presentation</vt:lpstr>
      <vt:lpstr>Goal 4: Integrate diversity and inclusion in our teaching, research, public service Executive Champion: Associate Deans (Jen, Anneli)</vt:lpstr>
      <vt:lpstr>PowerPoint Presentation</vt:lpstr>
      <vt:lpstr>Goal 5: Ensure accountability to our diversity and inclusion efforts Executive Champion: Dean (Susan)</vt:lpstr>
      <vt:lpstr>PowerPoint Presentation</vt:lpstr>
    </vt:vector>
  </TitlesOfParts>
  <Company>UC Davis Extension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Town Hall</dc:title>
  <dc:creator>Susan D Catron</dc:creator>
  <cp:lastModifiedBy>Susan D Catron</cp:lastModifiedBy>
  <cp:revision>68</cp:revision>
  <dcterms:created xsi:type="dcterms:W3CDTF">2022-02-25T19:13:53Z</dcterms:created>
  <dcterms:modified xsi:type="dcterms:W3CDTF">2023-01-17T03:53:47Z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0BA9AF0E-CE69-4BB1-9EB5-C9D318E96F2B</vt:lpwstr>
  </property>
  <property fmtid="{D5CDD505-2E9C-101B-9397-08002B2CF9AE}" pid="6" name="ArticulateProjectFull">
    <vt:lpwstr>C:\Users\btu\Desktop\TEMPLATE Project\TEMPLATE_V16.ppta</vt:lpwstr>
  </property>
  <property fmtid="{D5CDD505-2E9C-101B-9397-08002B2CF9AE}" pid="7" name="ContentTypeId">
    <vt:lpwstr>0x0101004493FD11DE91504487DAFE801BF5AD97</vt:lpwstr>
  </property>
</Properties>
</file>